
<file path=[Content_Types].xml><?xml version="1.0" encoding="utf-8"?>
<Types xmlns="http://schemas.openxmlformats.org/package/2006/content-types">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strictFirstAndLastChars="0" saveSubsetFonts="1">
  <p:sldMasterIdLst>
    <p:sldMasterId id="2147483659"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Lst>
  <p:sldSz cy="5143500" cx="9144000"/>
  <p:notesSz cx="6858000" cy="9144000"/>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D1E0552E-5523-4F5B-AC40-5310E0334090}">
  <a:tblStyle styleId="{D1E0552E-5523-4F5B-AC40-5310E0334090}"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_rels/presentation.xml.rels><?xml version="1.0" encoding="UTF-8" standalone="yes"?><Relationships xmlns="http://schemas.openxmlformats.org/package/2006/relationships"><Relationship Id="rId20" Type="http://schemas.openxmlformats.org/officeDocument/2006/relationships/slide" Target="slides/slide15.xml"/><Relationship Id="rId11" Type="http://schemas.openxmlformats.org/officeDocument/2006/relationships/slide" Target="slides/slide6.xml"/><Relationship Id="rId22" Type="http://schemas.openxmlformats.org/officeDocument/2006/relationships/slide" Target="slides/slide17.xml"/><Relationship Id="rId10" Type="http://schemas.openxmlformats.org/officeDocument/2006/relationships/slide" Target="slides/slide5.xml"/><Relationship Id="rId21" Type="http://schemas.openxmlformats.org/officeDocument/2006/relationships/slide" Target="slides/slide16.xml"/><Relationship Id="rId13" Type="http://schemas.openxmlformats.org/officeDocument/2006/relationships/slide" Target="slides/slide8.xml"/><Relationship Id="rId12" Type="http://schemas.openxmlformats.org/officeDocument/2006/relationships/slide" Target="slides/slide7.xml"/><Relationship Id="rId23" Type="http://schemas.openxmlformats.org/officeDocument/2006/relationships/slide" Target="slides/slide18.xml"/><Relationship Id="rId1" Type="http://schemas.openxmlformats.org/officeDocument/2006/relationships/theme" Target="theme/theme1.xml"/><Relationship Id="rId2" Type="http://schemas.openxmlformats.org/officeDocument/2006/relationships/presProps" Target="presProps.xml"/><Relationship Id="rId3"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4.xml"/><Relationship Id="rId15" Type="http://schemas.openxmlformats.org/officeDocument/2006/relationships/slide" Target="slides/slide10.xml"/><Relationship Id="rId14" Type="http://schemas.openxmlformats.org/officeDocument/2006/relationships/slide" Target="slides/slide9.xml"/><Relationship Id="rId17" Type="http://schemas.openxmlformats.org/officeDocument/2006/relationships/slide" Target="slides/slide12.xml"/><Relationship Id="rId16" Type="http://schemas.openxmlformats.org/officeDocument/2006/relationships/slide" Target="slides/slide11.xml"/><Relationship Id="rId5" Type="http://schemas.openxmlformats.org/officeDocument/2006/relationships/notesMaster" Target="notesMasters/notesMaster1.xml"/><Relationship Id="rId19" Type="http://schemas.openxmlformats.org/officeDocument/2006/relationships/slide" Target="slides/slide14.xml"/><Relationship Id="rId6" Type="http://schemas.openxmlformats.org/officeDocument/2006/relationships/slide" Target="slides/slide1.xml"/><Relationship Id="rId18" Type="http://schemas.openxmlformats.org/officeDocument/2006/relationships/slide" Target="slides/slide13.xml"/><Relationship Id="rId7" Type="http://schemas.openxmlformats.org/officeDocument/2006/relationships/slide" Target="slides/slide2.xml"/><Relationship Id="rId8" Type="http://schemas.openxmlformats.org/officeDocument/2006/relationships/slide" Target="slides/slide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317500" lvl="0" marL="457200">
              <a:spcBef>
                <a:spcPts val="0"/>
              </a:spcBef>
              <a:spcAft>
                <a:spcPts val="0"/>
              </a:spcAft>
              <a:buSzPts val="1400"/>
              <a:buChar char="●"/>
              <a:defRPr sz="1100"/>
            </a:lvl1pPr>
            <a:lvl2pPr indent="-317500" lvl="1" marL="914400">
              <a:spcBef>
                <a:spcPts val="0"/>
              </a:spcBef>
              <a:spcAft>
                <a:spcPts val="0"/>
              </a:spcAft>
              <a:buSzPts val="1400"/>
              <a:buChar char="○"/>
              <a:defRPr sz="1100"/>
            </a:lvl2pPr>
            <a:lvl3pPr indent="-317500" lvl="2" marL="1371600">
              <a:spcBef>
                <a:spcPts val="0"/>
              </a:spcBef>
              <a:spcAft>
                <a:spcPts val="0"/>
              </a:spcAft>
              <a:buSzPts val="1400"/>
              <a:buChar char="■"/>
              <a:defRPr sz="1100"/>
            </a:lvl3pPr>
            <a:lvl4pPr indent="-317500" lvl="3" marL="1828800">
              <a:spcBef>
                <a:spcPts val="0"/>
              </a:spcBef>
              <a:spcAft>
                <a:spcPts val="0"/>
              </a:spcAft>
              <a:buSzPts val="1400"/>
              <a:buChar char="●"/>
              <a:defRPr sz="1100"/>
            </a:lvl4pPr>
            <a:lvl5pPr indent="-317500" lvl="4" marL="2286000">
              <a:spcBef>
                <a:spcPts val="0"/>
              </a:spcBef>
              <a:spcAft>
                <a:spcPts val="0"/>
              </a:spcAft>
              <a:buSzPts val="1400"/>
              <a:buChar char="○"/>
              <a:defRPr sz="1100"/>
            </a:lvl5pPr>
            <a:lvl6pPr indent="-317500" lvl="5" marL="2743200">
              <a:spcBef>
                <a:spcPts val="0"/>
              </a:spcBef>
              <a:spcAft>
                <a:spcPts val="0"/>
              </a:spcAft>
              <a:buSzPts val="1400"/>
              <a:buChar char="■"/>
              <a:defRPr sz="1100"/>
            </a:lvl6pPr>
            <a:lvl7pPr indent="-317500" lvl="6" marL="3200400">
              <a:spcBef>
                <a:spcPts val="0"/>
              </a:spcBef>
              <a:spcAft>
                <a:spcPts val="0"/>
              </a:spcAft>
              <a:buSzPts val="1400"/>
              <a:buChar char="●"/>
              <a:defRPr sz="1100"/>
            </a:lvl7pPr>
            <a:lvl8pPr indent="-317500" lvl="7" marL="3657600">
              <a:spcBef>
                <a:spcPts val="0"/>
              </a:spcBef>
              <a:spcAft>
                <a:spcPts val="0"/>
              </a:spcAft>
              <a:buSzPts val="1400"/>
              <a:buChar char="○"/>
              <a:defRPr sz="1100"/>
            </a:lvl8pPr>
            <a:lvl9pPr indent="-317500" lvl="8" marL="4114800">
              <a:spcBef>
                <a:spcPts val="0"/>
              </a:spcBef>
              <a:spcAft>
                <a:spcPts val="0"/>
              </a:spcAft>
              <a:buSzPts val="14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p: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p: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7" name="Shape 107"/>
        <p:cNvGrpSpPr/>
        <p:nvPr/>
      </p:nvGrpSpPr>
      <p:grpSpPr>
        <a:xfrm>
          <a:off x="0" y="0"/>
          <a:ext cx="0" cy="0"/>
          <a:chOff x="0" y="0"/>
          <a:chExt cx="0" cy="0"/>
        </a:xfrm>
      </p:grpSpPr>
      <p:sp>
        <p:nvSpPr>
          <p:cNvPr id="108" name="Google Shape;108;g1c2bc3b60e_0_5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9" name="Google Shape;109;g1c2bc3b60e_0_5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5" name="Shape 115"/>
        <p:cNvGrpSpPr/>
        <p:nvPr/>
      </p:nvGrpSpPr>
      <p:grpSpPr>
        <a:xfrm>
          <a:off x="0" y="0"/>
          <a:ext cx="0" cy="0"/>
          <a:chOff x="0" y="0"/>
          <a:chExt cx="0" cy="0"/>
        </a:xfrm>
      </p:grpSpPr>
      <p:sp>
        <p:nvSpPr>
          <p:cNvPr id="116" name="Google Shape;116;g1c2bc3b60e_0_6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17" name="Google Shape;117;g1c2bc3b60e_0_6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2" name="Shape 122"/>
        <p:cNvGrpSpPr/>
        <p:nvPr/>
      </p:nvGrpSpPr>
      <p:grpSpPr>
        <a:xfrm>
          <a:off x="0" y="0"/>
          <a:ext cx="0" cy="0"/>
          <a:chOff x="0" y="0"/>
          <a:chExt cx="0" cy="0"/>
        </a:xfrm>
      </p:grpSpPr>
      <p:sp>
        <p:nvSpPr>
          <p:cNvPr id="123" name="Google Shape;123;g1c2bc3b60e_0_7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24" name="Google Shape;124;g1c2bc3b60e_0_7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0" name="Shape 130"/>
        <p:cNvGrpSpPr/>
        <p:nvPr/>
      </p:nvGrpSpPr>
      <p:grpSpPr>
        <a:xfrm>
          <a:off x="0" y="0"/>
          <a:ext cx="0" cy="0"/>
          <a:chOff x="0" y="0"/>
          <a:chExt cx="0" cy="0"/>
        </a:xfrm>
      </p:grpSpPr>
      <p:sp>
        <p:nvSpPr>
          <p:cNvPr id="131" name="Google Shape;131;g1c2bc3b60e_0_7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32" name="Google Shape;132;g1c2bc3b60e_0_7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7" name="Shape 137"/>
        <p:cNvGrpSpPr/>
        <p:nvPr/>
      </p:nvGrpSpPr>
      <p:grpSpPr>
        <a:xfrm>
          <a:off x="0" y="0"/>
          <a:ext cx="0" cy="0"/>
          <a:chOff x="0" y="0"/>
          <a:chExt cx="0" cy="0"/>
        </a:xfrm>
      </p:grpSpPr>
      <p:sp>
        <p:nvSpPr>
          <p:cNvPr id="138" name="Google Shape;138;g3fdf14590e_0_22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39" name="Google Shape;139;g3fdf14590e_0_22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3" name="Shape 143"/>
        <p:cNvGrpSpPr/>
        <p:nvPr/>
      </p:nvGrpSpPr>
      <p:grpSpPr>
        <a:xfrm>
          <a:off x="0" y="0"/>
          <a:ext cx="0" cy="0"/>
          <a:chOff x="0" y="0"/>
          <a:chExt cx="0" cy="0"/>
        </a:xfrm>
      </p:grpSpPr>
      <p:sp>
        <p:nvSpPr>
          <p:cNvPr id="144" name="Google Shape;144;g1c37c2f878_0_1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45" name="Google Shape;145;g1c37c2f878_0_1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9" name="Shape 149"/>
        <p:cNvGrpSpPr/>
        <p:nvPr/>
      </p:nvGrpSpPr>
      <p:grpSpPr>
        <a:xfrm>
          <a:off x="0" y="0"/>
          <a:ext cx="0" cy="0"/>
          <a:chOff x="0" y="0"/>
          <a:chExt cx="0" cy="0"/>
        </a:xfrm>
      </p:grpSpPr>
      <p:sp>
        <p:nvSpPr>
          <p:cNvPr id="150" name="Google Shape;150;g9237f083b1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51" name="Google Shape;151;g9237f083b1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9" name="Shape 159"/>
        <p:cNvGrpSpPr/>
        <p:nvPr/>
      </p:nvGrpSpPr>
      <p:grpSpPr>
        <a:xfrm>
          <a:off x="0" y="0"/>
          <a:ext cx="0" cy="0"/>
          <a:chOff x="0" y="0"/>
          <a:chExt cx="0" cy="0"/>
        </a:xfrm>
      </p:grpSpPr>
      <p:sp>
        <p:nvSpPr>
          <p:cNvPr id="160" name="Google Shape;160;g3fdf14590e_0_16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61" name="Google Shape;161;g3fdf14590e_0_16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0" name="Shape 170"/>
        <p:cNvGrpSpPr/>
        <p:nvPr/>
      </p:nvGrpSpPr>
      <p:grpSpPr>
        <a:xfrm>
          <a:off x="0" y="0"/>
          <a:ext cx="0" cy="0"/>
          <a:chOff x="0" y="0"/>
          <a:chExt cx="0" cy="0"/>
        </a:xfrm>
      </p:grpSpPr>
      <p:sp>
        <p:nvSpPr>
          <p:cNvPr id="171" name="Google Shape;171;g3fdf14590e_0_17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72" name="Google Shape;172;g3fdf14590e_0_17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6" name="Shape 56"/>
        <p:cNvGrpSpPr/>
        <p:nvPr/>
      </p:nvGrpSpPr>
      <p:grpSpPr>
        <a:xfrm>
          <a:off x="0" y="0"/>
          <a:ext cx="0" cy="0"/>
          <a:chOff x="0" y="0"/>
          <a:chExt cx="0" cy="0"/>
        </a:xfrm>
      </p:grpSpPr>
      <p:sp>
        <p:nvSpPr>
          <p:cNvPr id="57" name="Google Shape;57;g3fdf14590e_0_1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8" name="Google Shape;58;g3fdf14590e_0_1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2" name="Shape 62"/>
        <p:cNvGrpSpPr/>
        <p:nvPr/>
      </p:nvGrpSpPr>
      <p:grpSpPr>
        <a:xfrm>
          <a:off x="0" y="0"/>
          <a:ext cx="0" cy="0"/>
          <a:chOff x="0" y="0"/>
          <a:chExt cx="0" cy="0"/>
        </a:xfrm>
      </p:grpSpPr>
      <p:sp>
        <p:nvSpPr>
          <p:cNvPr id="63" name="Google Shape;63;g9237f083b1_0_1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4" name="Google Shape;64;g9237f083b1_0_1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8" name="Shape 68"/>
        <p:cNvGrpSpPr/>
        <p:nvPr/>
      </p:nvGrpSpPr>
      <p:grpSpPr>
        <a:xfrm>
          <a:off x="0" y="0"/>
          <a:ext cx="0" cy="0"/>
          <a:chOff x="0" y="0"/>
          <a:chExt cx="0" cy="0"/>
        </a:xfrm>
      </p:grpSpPr>
      <p:sp>
        <p:nvSpPr>
          <p:cNvPr id="69" name="Google Shape;69;g3fdf14590e_0_11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0" name="Google Shape;70;g3fdf14590e_0_11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4" name="Shape 74"/>
        <p:cNvGrpSpPr/>
        <p:nvPr/>
      </p:nvGrpSpPr>
      <p:grpSpPr>
        <a:xfrm>
          <a:off x="0" y="0"/>
          <a:ext cx="0" cy="0"/>
          <a:chOff x="0" y="0"/>
          <a:chExt cx="0" cy="0"/>
        </a:xfrm>
      </p:grpSpPr>
      <p:sp>
        <p:nvSpPr>
          <p:cNvPr id="75" name="Google Shape;75;g3fdf14590e_0_6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6" name="Google Shape;76;g3fdf14590e_0_6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0" name="Shape 80"/>
        <p:cNvGrpSpPr/>
        <p:nvPr/>
      </p:nvGrpSpPr>
      <p:grpSpPr>
        <a:xfrm>
          <a:off x="0" y="0"/>
          <a:ext cx="0" cy="0"/>
          <a:chOff x="0" y="0"/>
          <a:chExt cx="0" cy="0"/>
        </a:xfrm>
      </p:grpSpPr>
      <p:sp>
        <p:nvSpPr>
          <p:cNvPr id="81" name="Google Shape;81;g9237f083b1_0_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2" name="Google Shape;82;g9237f083b1_0_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6" name="Shape 86"/>
        <p:cNvGrpSpPr/>
        <p:nvPr/>
      </p:nvGrpSpPr>
      <p:grpSpPr>
        <a:xfrm>
          <a:off x="0" y="0"/>
          <a:ext cx="0" cy="0"/>
          <a:chOff x="0" y="0"/>
          <a:chExt cx="0" cy="0"/>
        </a:xfrm>
      </p:grpSpPr>
      <p:sp>
        <p:nvSpPr>
          <p:cNvPr id="87" name="Google Shape;87;g1c37c2f878_0_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8" name="Google Shape;88;g1c37c2f878_0_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2" name="Shape 92"/>
        <p:cNvGrpSpPr/>
        <p:nvPr/>
      </p:nvGrpSpPr>
      <p:grpSpPr>
        <a:xfrm>
          <a:off x="0" y="0"/>
          <a:ext cx="0" cy="0"/>
          <a:chOff x="0" y="0"/>
          <a:chExt cx="0" cy="0"/>
        </a:xfrm>
      </p:grpSpPr>
      <p:sp>
        <p:nvSpPr>
          <p:cNvPr id="93" name="Google Shape;93;g1c2bc3b60e_0_4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4" name="Google Shape;94;g1c2bc3b60e_0_4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0" name="Shape 100"/>
        <p:cNvGrpSpPr/>
        <p:nvPr/>
      </p:nvGrpSpPr>
      <p:grpSpPr>
        <a:xfrm>
          <a:off x="0" y="0"/>
          <a:ext cx="0" cy="0"/>
          <a:chOff x="0" y="0"/>
          <a:chExt cx="0" cy="0"/>
        </a:xfrm>
      </p:grpSpPr>
      <p:sp>
        <p:nvSpPr>
          <p:cNvPr id="101" name="Google Shape;101;g1c2bc3b60e_0_5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2" name="Google Shape;102;g1c2bc3b60e_0_5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no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311700" y="3152225"/>
            <a:ext cx="8520600" cy="1300800"/>
          </a:xfrm>
          <a:prstGeom prst="rect">
            <a:avLst/>
          </a:prstGeom>
        </p:spPr>
        <p:txBody>
          <a:bodyPr anchorCtr="0" anchor="t" bIns="91425" lIns="91425" spcFirstLastPara="1" rIns="91425" wrap="square" tIns="91425">
            <a:noAutofit/>
          </a:bodyPr>
          <a:lstStyle>
            <a:lvl1pPr indent="-342900" lvl="0" marL="457200" algn="ctr">
              <a:spcBef>
                <a:spcPts val="0"/>
              </a:spcBef>
              <a:spcAft>
                <a:spcPts val="0"/>
              </a:spcAft>
              <a:buSzPts val="1800"/>
              <a:buChar char="●"/>
              <a:defRPr/>
            </a:lvl1pPr>
            <a:lvl2pPr indent="-317500" lvl="1" marL="914400" algn="ctr">
              <a:spcBef>
                <a:spcPts val="1600"/>
              </a:spcBef>
              <a:spcAft>
                <a:spcPts val="0"/>
              </a:spcAft>
              <a:buSzPts val="1400"/>
              <a:buChar char="○"/>
              <a:defRPr/>
            </a:lvl2pPr>
            <a:lvl3pPr indent="-317500" lvl="2" marL="1371600" algn="ctr">
              <a:spcBef>
                <a:spcPts val="1600"/>
              </a:spcBef>
              <a:spcAft>
                <a:spcPts val="0"/>
              </a:spcAft>
              <a:buSzPts val="1400"/>
              <a:buChar char="■"/>
              <a:defRPr/>
            </a:lvl3pPr>
            <a:lvl4pPr indent="-317500" lvl="3" marL="1828800" algn="ctr">
              <a:spcBef>
                <a:spcPts val="1600"/>
              </a:spcBef>
              <a:spcAft>
                <a:spcPts val="0"/>
              </a:spcAft>
              <a:buSzPts val="1400"/>
              <a:buChar char="●"/>
              <a:defRPr/>
            </a:lvl4pPr>
            <a:lvl5pPr indent="-317500" lvl="4" marL="2286000" algn="ctr">
              <a:spcBef>
                <a:spcPts val="1600"/>
              </a:spcBef>
              <a:spcAft>
                <a:spcPts val="0"/>
              </a:spcAft>
              <a:buSzPts val="1400"/>
              <a:buChar char="○"/>
              <a:defRPr/>
            </a:lvl5pPr>
            <a:lvl6pPr indent="-317500" lvl="5" marL="2743200" algn="ctr">
              <a:spcBef>
                <a:spcPts val="1600"/>
              </a:spcBef>
              <a:spcAft>
                <a:spcPts val="0"/>
              </a:spcAft>
              <a:buSzPts val="1400"/>
              <a:buChar char="■"/>
              <a:defRPr/>
            </a:lvl6pPr>
            <a:lvl7pPr indent="-317500" lvl="6" marL="3200400" algn="ctr">
              <a:spcBef>
                <a:spcPts val="1600"/>
              </a:spcBef>
              <a:spcAft>
                <a:spcPts val="0"/>
              </a:spcAft>
              <a:buSzPts val="1400"/>
              <a:buChar char="●"/>
              <a:defRPr/>
            </a:lvl7pPr>
            <a:lvl8pPr indent="-317500" lvl="7" marL="3657600" algn="ctr">
              <a:spcBef>
                <a:spcPts val="1600"/>
              </a:spcBef>
              <a:spcAft>
                <a:spcPts val="0"/>
              </a:spcAft>
              <a:buSzPts val="1400"/>
              <a:buChar char="○"/>
              <a:defRPr/>
            </a:lvl8pPr>
            <a:lvl9pPr indent="-317500" lvl="8" marL="4114800" algn="ctr">
              <a:spcBef>
                <a:spcPts val="1600"/>
              </a:spcBef>
              <a:spcAft>
                <a:spcPts val="1600"/>
              </a:spcAft>
              <a:buSzPts val="1400"/>
              <a:buChar char="■"/>
              <a:defRPr/>
            </a:lvl9pPr>
          </a:lstStyle>
          <a:p/>
        </p:txBody>
      </p:sp>
      <p:sp>
        <p:nvSpPr>
          <p:cNvPr id="47" name="Google Shape;47;p11"/>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p:spPr>
        <p:txBody>
          <a:bodyPr anchorCtr="0" anchor="ctr" bIns="91425" lIns="91425" spcFirstLastPara="1" rIns="91425" wrap="square" tIns="91425">
            <a:no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19" name="Google Shape;19;p4"/>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311700" y="1152475"/>
            <a:ext cx="3999900" cy="3416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3" name="Google Shape;23;p5"/>
          <p:cNvSpPr txBox="1"/>
          <p:nvPr>
            <p:ph idx="2" type="body"/>
          </p:nvPr>
        </p:nvSpPr>
        <p:spPr>
          <a:xfrm>
            <a:off x="4832400" y="1152475"/>
            <a:ext cx="3999900" cy="3416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4" name="Google Shape;24;p5"/>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555600"/>
            <a:ext cx="2808000" cy="755700"/>
          </a:xfrm>
          <a:prstGeom prst="rect">
            <a:avLst/>
          </a:prstGeom>
        </p:spPr>
        <p:txBody>
          <a:bodyPr anchorCtr="0" anchor="b" bIns="91425" lIns="91425" spcFirstLastPara="1" rIns="91425" wrap="square" tIns="91425">
            <a:no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311700" y="1389600"/>
            <a:ext cx="2808000" cy="31794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sz="12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31" name="Google Shape;31;p7"/>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450150"/>
            <a:ext cx="6367800" cy="4090800"/>
          </a:xfrm>
          <a:prstGeom prst="rect">
            <a:avLst/>
          </a:prstGeom>
        </p:spPr>
        <p:txBody>
          <a:bodyPr anchorCtr="0" anchor="ctr" bIns="91425" lIns="91425" spcFirstLastPara="1" rIns="91425" wrap="square" tIns="91425">
            <a:no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25"/>
            <a:ext cx="4572000" cy="5143500"/>
          </a:xfrm>
          <a:prstGeom prst="rect">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65500" y="1233175"/>
            <a:ext cx="4045200" cy="1482300"/>
          </a:xfrm>
          <a:prstGeom prst="rect">
            <a:avLst/>
          </a:prstGeom>
        </p:spPr>
        <p:txBody>
          <a:bodyPr anchorCtr="0" anchor="b" bIns="91425" lIns="91425" spcFirstLastPara="1" rIns="91425" wrap="square" tIns="91425">
            <a:no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65500" y="2803075"/>
            <a:ext cx="4045200" cy="12351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939500" y="724200"/>
            <a:ext cx="3837000" cy="3695100"/>
          </a:xfrm>
          <a:prstGeom prst="rect">
            <a:avLst/>
          </a:prstGeom>
        </p:spPr>
        <p:txBody>
          <a:bodyPr anchorCtr="0" anchor="ctr" bIns="91425" lIns="91425" spcFirstLastPara="1" rIns="91425" wrap="square" tIns="91425">
            <a:noAutofit/>
          </a:bodyPr>
          <a:lstStyle>
            <a:lvl1pPr indent="-342900" lvl="0" marL="457200">
              <a:spcBef>
                <a:spcPts val="0"/>
              </a:spcBef>
              <a:spcAft>
                <a:spcPts val="0"/>
              </a:spcAft>
              <a:buClr>
                <a:schemeClr val="dk1"/>
              </a:buClr>
              <a:buSzPts val="1800"/>
              <a:buChar char="●"/>
              <a:defRPr>
                <a:solidFill>
                  <a:schemeClr val="dk1"/>
                </a:solidFill>
              </a:defRPr>
            </a:lvl1pPr>
            <a:lvl2pPr indent="-317500" lvl="1" marL="914400">
              <a:spcBef>
                <a:spcPts val="1600"/>
              </a:spcBef>
              <a:spcAft>
                <a:spcPts val="0"/>
              </a:spcAft>
              <a:buClr>
                <a:schemeClr val="dk1"/>
              </a:buClr>
              <a:buSzPts val="1400"/>
              <a:buChar char="○"/>
              <a:defRPr>
                <a:solidFill>
                  <a:schemeClr val="dk1"/>
                </a:solidFill>
              </a:defRPr>
            </a:lvl2pPr>
            <a:lvl3pPr indent="-317500" lvl="2" marL="1371600">
              <a:spcBef>
                <a:spcPts val="1600"/>
              </a:spcBef>
              <a:spcAft>
                <a:spcPts val="0"/>
              </a:spcAft>
              <a:buClr>
                <a:schemeClr val="dk1"/>
              </a:buClr>
              <a:buSzPts val="1400"/>
              <a:buChar char="■"/>
              <a:defRPr>
                <a:solidFill>
                  <a:schemeClr val="dk1"/>
                </a:solidFill>
              </a:defRPr>
            </a:lvl3pPr>
            <a:lvl4pPr indent="-317500" lvl="3" marL="1828800">
              <a:spcBef>
                <a:spcPts val="1600"/>
              </a:spcBef>
              <a:spcAft>
                <a:spcPts val="0"/>
              </a:spcAft>
              <a:buClr>
                <a:schemeClr val="dk1"/>
              </a:buClr>
              <a:buSzPts val="1400"/>
              <a:buChar char="●"/>
              <a:defRPr>
                <a:solidFill>
                  <a:schemeClr val="dk1"/>
                </a:solidFill>
              </a:defRPr>
            </a:lvl4pPr>
            <a:lvl5pPr indent="-317500" lvl="4" marL="2286000">
              <a:spcBef>
                <a:spcPts val="1600"/>
              </a:spcBef>
              <a:spcAft>
                <a:spcPts val="0"/>
              </a:spcAft>
              <a:buClr>
                <a:schemeClr val="dk1"/>
              </a:buClr>
              <a:buSzPts val="1400"/>
              <a:buChar char="○"/>
              <a:defRPr>
                <a:solidFill>
                  <a:schemeClr val="dk1"/>
                </a:solidFill>
              </a:defRPr>
            </a:lvl5pPr>
            <a:lvl6pPr indent="-317500" lvl="5" marL="2743200">
              <a:spcBef>
                <a:spcPts val="1600"/>
              </a:spcBef>
              <a:spcAft>
                <a:spcPts val="0"/>
              </a:spcAft>
              <a:buClr>
                <a:schemeClr val="dk1"/>
              </a:buClr>
              <a:buSzPts val="1400"/>
              <a:buChar char="■"/>
              <a:defRPr>
                <a:solidFill>
                  <a:schemeClr val="dk1"/>
                </a:solidFill>
              </a:defRPr>
            </a:lvl6pPr>
            <a:lvl7pPr indent="-317500" lvl="6" marL="3200400">
              <a:spcBef>
                <a:spcPts val="1600"/>
              </a:spcBef>
              <a:spcAft>
                <a:spcPts val="0"/>
              </a:spcAft>
              <a:buClr>
                <a:schemeClr val="dk1"/>
              </a:buClr>
              <a:buSzPts val="1400"/>
              <a:buChar char="●"/>
              <a:defRPr>
                <a:solidFill>
                  <a:schemeClr val="dk1"/>
                </a:solidFill>
              </a:defRPr>
            </a:lvl7pPr>
            <a:lvl8pPr indent="-317500" lvl="7" marL="3657600">
              <a:spcBef>
                <a:spcPts val="1600"/>
              </a:spcBef>
              <a:spcAft>
                <a:spcPts val="0"/>
              </a:spcAft>
              <a:buClr>
                <a:schemeClr val="dk1"/>
              </a:buClr>
              <a:buSzPts val="1400"/>
              <a:buChar char="○"/>
              <a:defRPr>
                <a:solidFill>
                  <a:schemeClr val="dk1"/>
                </a:solidFill>
              </a:defRPr>
            </a:lvl8pPr>
            <a:lvl9pPr indent="-317500" lvl="8" marL="4114800">
              <a:spcBef>
                <a:spcPts val="1600"/>
              </a:spcBef>
              <a:spcAft>
                <a:spcPts val="1600"/>
              </a:spcAft>
              <a:buClr>
                <a:schemeClr val="dk1"/>
              </a:buClr>
              <a:buSzPts val="1400"/>
              <a:buChar char="■"/>
              <a:defRPr>
                <a:solidFill>
                  <a:schemeClr val="dk1"/>
                </a:solidFill>
              </a:defRPr>
            </a:lvl9pPr>
          </a:lstStyle>
          <a:p/>
        </p:txBody>
      </p:sp>
      <p:sp>
        <p:nvSpPr>
          <p:cNvPr id="40" name="Google Shape;40;p9"/>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4230575"/>
            <a:ext cx="5998800" cy="605100"/>
          </a:xfrm>
          <a:prstGeom prst="rect">
            <a:avLst/>
          </a:prstGeom>
        </p:spPr>
        <p:txBody>
          <a:bodyPr anchorCtr="0" anchor="ctr" bIns="91425" lIns="91425" spcFirstLastPara="1" rIns="91425" wrap="square" tIns="91425">
            <a:no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dark-2">
    <p:bg>
      <p:bgPr>
        <a:solidFill>
          <a:srgbClr val="000000"/>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Autofit/>
          </a:bodyPr>
          <a:lstStyle>
            <a:lvl1pPr indent="-342900" lvl="0" marL="457200">
              <a:lnSpc>
                <a:spcPct val="115000"/>
              </a:lnSpc>
              <a:spcBef>
                <a:spcPts val="0"/>
              </a:spcBef>
              <a:spcAft>
                <a:spcPts val="0"/>
              </a:spcAft>
              <a:buClr>
                <a:schemeClr val="lt2"/>
              </a:buClr>
              <a:buSzPts val="1800"/>
              <a:buChar char="●"/>
              <a:defRPr sz="1800">
                <a:solidFill>
                  <a:schemeClr val="lt2"/>
                </a:solidFill>
              </a:defRPr>
            </a:lvl1pPr>
            <a:lvl2pPr indent="-317500" lvl="1" marL="914400">
              <a:lnSpc>
                <a:spcPct val="115000"/>
              </a:lnSpc>
              <a:spcBef>
                <a:spcPts val="1600"/>
              </a:spcBef>
              <a:spcAft>
                <a:spcPts val="0"/>
              </a:spcAft>
              <a:buClr>
                <a:schemeClr val="lt2"/>
              </a:buClr>
              <a:buSzPts val="1400"/>
              <a:buChar char="○"/>
              <a:defRPr>
                <a:solidFill>
                  <a:schemeClr val="lt2"/>
                </a:solidFill>
              </a:defRPr>
            </a:lvl2pPr>
            <a:lvl3pPr indent="-317500" lvl="2" marL="1371600">
              <a:lnSpc>
                <a:spcPct val="115000"/>
              </a:lnSpc>
              <a:spcBef>
                <a:spcPts val="1600"/>
              </a:spcBef>
              <a:spcAft>
                <a:spcPts val="0"/>
              </a:spcAft>
              <a:buClr>
                <a:schemeClr val="lt2"/>
              </a:buClr>
              <a:buSzPts val="1400"/>
              <a:buChar char="■"/>
              <a:defRPr>
                <a:solidFill>
                  <a:schemeClr val="lt2"/>
                </a:solidFill>
              </a:defRPr>
            </a:lvl3pPr>
            <a:lvl4pPr indent="-317500" lvl="3" marL="1828800">
              <a:lnSpc>
                <a:spcPct val="115000"/>
              </a:lnSpc>
              <a:spcBef>
                <a:spcPts val="1600"/>
              </a:spcBef>
              <a:spcAft>
                <a:spcPts val="0"/>
              </a:spcAft>
              <a:buClr>
                <a:schemeClr val="lt2"/>
              </a:buClr>
              <a:buSzPts val="1400"/>
              <a:buChar char="●"/>
              <a:defRPr>
                <a:solidFill>
                  <a:schemeClr val="lt2"/>
                </a:solidFill>
              </a:defRPr>
            </a:lvl4pPr>
            <a:lvl5pPr indent="-317500" lvl="4" marL="2286000">
              <a:lnSpc>
                <a:spcPct val="115000"/>
              </a:lnSpc>
              <a:spcBef>
                <a:spcPts val="1600"/>
              </a:spcBef>
              <a:spcAft>
                <a:spcPts val="0"/>
              </a:spcAft>
              <a:buClr>
                <a:schemeClr val="lt2"/>
              </a:buClr>
              <a:buSzPts val="1400"/>
              <a:buChar char="○"/>
              <a:defRPr>
                <a:solidFill>
                  <a:schemeClr val="lt2"/>
                </a:solidFill>
              </a:defRPr>
            </a:lvl5pPr>
            <a:lvl6pPr indent="-317500" lvl="5" marL="2743200">
              <a:lnSpc>
                <a:spcPct val="115000"/>
              </a:lnSpc>
              <a:spcBef>
                <a:spcPts val="1600"/>
              </a:spcBef>
              <a:spcAft>
                <a:spcPts val="0"/>
              </a:spcAft>
              <a:buClr>
                <a:schemeClr val="lt2"/>
              </a:buClr>
              <a:buSzPts val="1400"/>
              <a:buChar char="■"/>
              <a:defRPr>
                <a:solidFill>
                  <a:schemeClr val="lt2"/>
                </a:solidFill>
              </a:defRPr>
            </a:lvl6pPr>
            <a:lvl7pPr indent="-317500" lvl="6" marL="3200400">
              <a:lnSpc>
                <a:spcPct val="115000"/>
              </a:lnSpc>
              <a:spcBef>
                <a:spcPts val="1600"/>
              </a:spcBef>
              <a:spcAft>
                <a:spcPts val="0"/>
              </a:spcAft>
              <a:buClr>
                <a:schemeClr val="lt2"/>
              </a:buClr>
              <a:buSzPts val="1400"/>
              <a:buChar char="●"/>
              <a:defRPr>
                <a:solidFill>
                  <a:schemeClr val="lt2"/>
                </a:solidFill>
              </a:defRPr>
            </a:lvl7pPr>
            <a:lvl8pPr indent="-317500" lvl="7" marL="3657600">
              <a:lnSpc>
                <a:spcPct val="115000"/>
              </a:lnSpc>
              <a:spcBef>
                <a:spcPts val="1600"/>
              </a:spcBef>
              <a:spcAft>
                <a:spcPts val="0"/>
              </a:spcAft>
              <a:buClr>
                <a:schemeClr val="lt2"/>
              </a:buClr>
              <a:buSzPts val="1400"/>
              <a:buChar char="○"/>
              <a:defRPr>
                <a:solidFill>
                  <a:schemeClr val="lt2"/>
                </a:solidFill>
              </a:defRPr>
            </a:lvl8pPr>
            <a:lvl9pPr indent="-317500" lvl="8" marL="4114800">
              <a:lnSpc>
                <a:spcPct val="115000"/>
              </a:lnSpc>
              <a:spcBef>
                <a:spcPts val="1600"/>
              </a:spcBef>
              <a:spcAft>
                <a:spcPts val="1600"/>
              </a:spcAft>
              <a:buClr>
                <a:schemeClr val="lt2"/>
              </a:buClr>
              <a:buSzPts val="1400"/>
              <a:buChar char="■"/>
              <a:defRPr>
                <a:solidFill>
                  <a:schemeClr val="lt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lvl="0" algn="r">
              <a:buNone/>
              <a:defRPr sz="1000">
                <a:solidFill>
                  <a:schemeClr val="lt2"/>
                </a:solidFill>
              </a:defRPr>
            </a:lvl1pPr>
            <a:lvl2pPr lvl="1" algn="r">
              <a:buNone/>
              <a:defRPr sz="1000">
                <a:solidFill>
                  <a:schemeClr val="lt2"/>
                </a:solidFill>
              </a:defRPr>
            </a:lvl2pPr>
            <a:lvl3pPr lvl="2" algn="r">
              <a:buNone/>
              <a:defRPr sz="1000">
                <a:solidFill>
                  <a:schemeClr val="lt2"/>
                </a:solidFill>
              </a:defRPr>
            </a:lvl3pPr>
            <a:lvl4pPr lvl="3" algn="r">
              <a:buNone/>
              <a:defRPr sz="1000">
                <a:solidFill>
                  <a:schemeClr val="lt2"/>
                </a:solidFill>
              </a:defRPr>
            </a:lvl4pPr>
            <a:lvl5pPr lvl="4" algn="r">
              <a:buNone/>
              <a:defRPr sz="1000">
                <a:solidFill>
                  <a:schemeClr val="lt2"/>
                </a:solidFill>
              </a:defRPr>
            </a:lvl5pPr>
            <a:lvl6pPr lvl="5" algn="r">
              <a:buNone/>
              <a:defRPr sz="1000">
                <a:solidFill>
                  <a:schemeClr val="lt2"/>
                </a:solidFill>
              </a:defRPr>
            </a:lvl6pPr>
            <a:lvl7pPr lvl="6" algn="r">
              <a:buNone/>
              <a:defRPr sz="1000">
                <a:solidFill>
                  <a:schemeClr val="lt2"/>
                </a:solidFill>
              </a:defRPr>
            </a:lvl7pPr>
            <a:lvl8pPr lvl="7" algn="r">
              <a:buNone/>
              <a:defRPr sz="1000">
                <a:solidFill>
                  <a:schemeClr val="lt2"/>
                </a:solidFill>
              </a:defRPr>
            </a:lvl8pPr>
            <a:lvl9pPr lvl="8" algn="r">
              <a:buNone/>
              <a:defRPr sz="1000">
                <a:solidFill>
                  <a:schemeClr val="lt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2.xml"/><Relationship Id="rId3" Type="http://schemas.openxmlformats.org/officeDocument/2006/relationships/image" Target="../media/image1.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 Id="rId3" Type="http://schemas.openxmlformats.org/officeDocument/2006/relationships/image" Target="../media/image3.png"/><Relationship Id="rId4" Type="http://schemas.openxmlformats.org/officeDocument/2006/relationships/image" Target="../media/image2.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3" name="Shape 53"/>
        <p:cNvGrpSpPr/>
        <p:nvPr/>
      </p:nvGrpSpPr>
      <p:grpSpPr>
        <a:xfrm>
          <a:off x="0" y="0"/>
          <a:ext cx="0" cy="0"/>
          <a:chOff x="0" y="0"/>
          <a:chExt cx="0" cy="0"/>
        </a:xfrm>
      </p:grpSpPr>
      <p:sp>
        <p:nvSpPr>
          <p:cNvPr id="54" name="Google Shape;54;p13"/>
          <p:cNvSpPr txBox="1"/>
          <p:nvPr>
            <p:ph type="ctrTitle"/>
          </p:nvPr>
        </p:nvSpPr>
        <p:spPr>
          <a:xfrm>
            <a:off x="311708" y="639975"/>
            <a:ext cx="8520600" cy="20526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lang="en"/>
              <a:t>Tools for Success</a:t>
            </a:r>
            <a:endParaRPr/>
          </a:p>
        </p:txBody>
      </p:sp>
      <p:sp>
        <p:nvSpPr>
          <p:cNvPr id="55" name="Google Shape;55;p13"/>
          <p:cNvSpPr txBox="1"/>
          <p:nvPr>
            <p:ph idx="1" type="subTitle"/>
          </p:nvPr>
        </p:nvSpPr>
        <p:spPr>
          <a:xfrm>
            <a:off x="311700" y="2834125"/>
            <a:ext cx="8520600" cy="7926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a:t>Professor: Dr. Jon Holtzman</a:t>
            </a:r>
            <a:endParaRPr/>
          </a:p>
          <a:p>
            <a:pPr indent="0" lvl="0" marL="0" rtl="0" algn="ctr">
              <a:spcBef>
                <a:spcPts val="0"/>
              </a:spcBef>
              <a:spcAft>
                <a:spcPts val="0"/>
              </a:spcAft>
              <a:buNone/>
            </a:pPr>
            <a:r>
              <a:rPr lang="en"/>
              <a:t>TA: Rachel Marra</a:t>
            </a:r>
            <a:endParaRPr/>
          </a:p>
          <a:p>
            <a:pPr indent="0" lvl="0" marL="0" rtl="0" algn="ctr">
              <a:spcBef>
                <a:spcPts val="0"/>
              </a:spcBef>
              <a:spcAft>
                <a:spcPts val="0"/>
              </a:spcAft>
              <a:buNone/>
            </a:pPr>
            <a:r>
              <a:rPr lang="en"/>
              <a:t>Fall 2020</a:t>
            </a:r>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0" name="Shape 110"/>
        <p:cNvGrpSpPr/>
        <p:nvPr/>
      </p:nvGrpSpPr>
      <p:grpSpPr>
        <a:xfrm>
          <a:off x="0" y="0"/>
          <a:ext cx="0" cy="0"/>
          <a:chOff x="0" y="0"/>
          <a:chExt cx="0" cy="0"/>
        </a:xfrm>
      </p:grpSpPr>
      <p:sp>
        <p:nvSpPr>
          <p:cNvPr id="111" name="Google Shape;111;p22"/>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Squares, Square Roots, and Exponents</a:t>
            </a:r>
            <a:endParaRPr/>
          </a:p>
        </p:txBody>
      </p:sp>
      <p:sp>
        <p:nvSpPr>
          <p:cNvPr id="112" name="Google Shape;112;p22"/>
          <p:cNvSpPr txBox="1"/>
          <p:nvPr>
            <p:ph idx="1" type="body"/>
          </p:nvPr>
        </p:nvSpPr>
        <p:spPr>
          <a:xfrm>
            <a:off x="704025" y="1239650"/>
            <a:ext cx="3636600" cy="3416400"/>
          </a:xfrm>
          <a:prstGeom prst="rect">
            <a:avLst/>
          </a:prstGeom>
        </p:spPr>
        <p:txBody>
          <a:bodyPr anchorCtr="0" anchor="t" bIns="91425" lIns="91425" spcFirstLastPara="1" rIns="91425" wrap="square" tIns="91425">
            <a:noAutofit/>
          </a:bodyPr>
          <a:lstStyle/>
          <a:p>
            <a:pPr indent="-381000" lvl="0" marL="457200" rtl="0" algn="l">
              <a:spcBef>
                <a:spcPts val="0"/>
              </a:spcBef>
              <a:spcAft>
                <a:spcPts val="0"/>
              </a:spcAft>
              <a:buClr>
                <a:schemeClr val="dk1"/>
              </a:buClr>
              <a:buSzPts val="2400"/>
              <a:buChar char="●"/>
            </a:pPr>
            <a:r>
              <a:rPr lang="en" sz="2400">
                <a:solidFill>
                  <a:schemeClr val="dk1"/>
                </a:solidFill>
              </a:rPr>
              <a:t>Squares:</a:t>
            </a:r>
            <a:endParaRPr sz="2400">
              <a:solidFill>
                <a:schemeClr val="dk1"/>
              </a:solidFill>
            </a:endParaRPr>
          </a:p>
          <a:p>
            <a:pPr indent="-342900" lvl="1" marL="914400" rtl="0" algn="l">
              <a:spcBef>
                <a:spcPts val="0"/>
              </a:spcBef>
              <a:spcAft>
                <a:spcPts val="0"/>
              </a:spcAft>
              <a:buClr>
                <a:schemeClr val="dk1"/>
              </a:buClr>
              <a:buSzPts val="1800"/>
              <a:buChar char="○"/>
            </a:pPr>
            <a:r>
              <a:rPr lang="en" sz="1800">
                <a:solidFill>
                  <a:schemeClr val="dk1"/>
                </a:solidFill>
              </a:rPr>
              <a:t>4</a:t>
            </a:r>
            <a:r>
              <a:rPr baseline="30000" lang="en" sz="1800">
                <a:solidFill>
                  <a:schemeClr val="dk1"/>
                </a:solidFill>
              </a:rPr>
              <a:t>2 </a:t>
            </a:r>
            <a:r>
              <a:rPr lang="en" sz="1800">
                <a:solidFill>
                  <a:schemeClr val="dk1"/>
                </a:solidFill>
              </a:rPr>
              <a:t>= 4 x 4 = 16</a:t>
            </a:r>
            <a:endParaRPr sz="1800">
              <a:solidFill>
                <a:schemeClr val="dk1"/>
              </a:solidFill>
            </a:endParaRPr>
          </a:p>
          <a:p>
            <a:pPr indent="-342900" lvl="1" marL="914400" rtl="0" algn="l">
              <a:spcBef>
                <a:spcPts val="0"/>
              </a:spcBef>
              <a:spcAft>
                <a:spcPts val="0"/>
              </a:spcAft>
              <a:buClr>
                <a:schemeClr val="dk1"/>
              </a:buClr>
              <a:buSzPts val="1800"/>
              <a:buChar char="○"/>
            </a:pPr>
            <a:r>
              <a:rPr lang="en" sz="1800">
                <a:solidFill>
                  <a:schemeClr val="dk1"/>
                </a:solidFill>
              </a:rPr>
              <a:t>3</a:t>
            </a:r>
            <a:r>
              <a:rPr baseline="30000" lang="en" sz="1800">
                <a:solidFill>
                  <a:schemeClr val="dk1"/>
                </a:solidFill>
              </a:rPr>
              <a:t>2 </a:t>
            </a:r>
            <a:r>
              <a:rPr lang="en" sz="1800">
                <a:solidFill>
                  <a:schemeClr val="dk1"/>
                </a:solidFill>
              </a:rPr>
              <a:t>= 3 x 3 = 9</a:t>
            </a:r>
            <a:endParaRPr sz="1800">
              <a:solidFill>
                <a:schemeClr val="dk1"/>
              </a:solidFill>
            </a:endParaRPr>
          </a:p>
          <a:p>
            <a:pPr indent="0" lvl="0" marL="0" rtl="0" algn="l">
              <a:spcBef>
                <a:spcPts val="1600"/>
              </a:spcBef>
              <a:spcAft>
                <a:spcPts val="0"/>
              </a:spcAft>
              <a:buNone/>
            </a:pPr>
            <a:r>
              <a:t/>
            </a:r>
            <a:endParaRPr sz="1800">
              <a:solidFill>
                <a:schemeClr val="dk1"/>
              </a:solidFill>
            </a:endParaRPr>
          </a:p>
          <a:p>
            <a:pPr indent="-381000" lvl="0" marL="457200" rtl="0" algn="l">
              <a:spcBef>
                <a:spcPts val="1600"/>
              </a:spcBef>
              <a:spcAft>
                <a:spcPts val="0"/>
              </a:spcAft>
              <a:buClr>
                <a:schemeClr val="dk1"/>
              </a:buClr>
              <a:buSzPts val="2400"/>
              <a:buChar char="●"/>
            </a:pPr>
            <a:r>
              <a:rPr lang="en" sz="2400">
                <a:solidFill>
                  <a:schemeClr val="dk1"/>
                </a:solidFill>
              </a:rPr>
              <a:t>Square Roots:</a:t>
            </a:r>
            <a:endParaRPr sz="2400">
              <a:solidFill>
                <a:schemeClr val="dk1"/>
              </a:solidFill>
            </a:endParaRPr>
          </a:p>
          <a:p>
            <a:pPr indent="-342900" lvl="1" marL="914400" rtl="0" algn="l">
              <a:spcBef>
                <a:spcPts val="0"/>
              </a:spcBef>
              <a:spcAft>
                <a:spcPts val="0"/>
              </a:spcAft>
              <a:buClr>
                <a:schemeClr val="dk1"/>
              </a:buClr>
              <a:buSzPts val="1800"/>
              <a:buChar char="○"/>
            </a:pPr>
            <a:r>
              <a:rPr lang="en" sz="1800">
                <a:solidFill>
                  <a:schemeClr val="dk1"/>
                </a:solidFill>
              </a:rPr>
              <a:t>√16 = 16</a:t>
            </a:r>
            <a:r>
              <a:rPr baseline="30000" lang="en" sz="1800">
                <a:solidFill>
                  <a:schemeClr val="dk1"/>
                </a:solidFill>
              </a:rPr>
              <a:t>1/2 </a:t>
            </a:r>
            <a:r>
              <a:rPr lang="en" sz="1800">
                <a:solidFill>
                  <a:schemeClr val="dk1"/>
                </a:solidFill>
              </a:rPr>
              <a:t>= 4</a:t>
            </a:r>
            <a:endParaRPr sz="1800">
              <a:solidFill>
                <a:schemeClr val="dk1"/>
              </a:solidFill>
            </a:endParaRPr>
          </a:p>
          <a:p>
            <a:pPr indent="-342900" lvl="1" marL="914400" rtl="0" algn="l">
              <a:spcBef>
                <a:spcPts val="0"/>
              </a:spcBef>
              <a:spcAft>
                <a:spcPts val="0"/>
              </a:spcAft>
              <a:buClr>
                <a:schemeClr val="dk1"/>
              </a:buClr>
              <a:buSzPts val="1800"/>
              <a:buChar char="○"/>
            </a:pPr>
            <a:r>
              <a:rPr lang="en" sz="1800">
                <a:solidFill>
                  <a:schemeClr val="dk1"/>
                </a:solidFill>
              </a:rPr>
              <a:t>√9 = 9</a:t>
            </a:r>
            <a:r>
              <a:rPr baseline="30000" lang="en" sz="1800">
                <a:solidFill>
                  <a:schemeClr val="dk1"/>
                </a:solidFill>
              </a:rPr>
              <a:t>1/2 </a:t>
            </a:r>
            <a:r>
              <a:rPr lang="en" sz="1800">
                <a:solidFill>
                  <a:schemeClr val="dk1"/>
                </a:solidFill>
              </a:rPr>
              <a:t>= 3</a:t>
            </a:r>
            <a:endParaRPr sz="1800">
              <a:solidFill>
                <a:schemeClr val="dk1"/>
              </a:solidFill>
            </a:endParaRPr>
          </a:p>
          <a:p>
            <a:pPr indent="0" lvl="0" marL="0" marR="0" rtl="0" algn="l">
              <a:lnSpc>
                <a:spcPct val="115000"/>
              </a:lnSpc>
              <a:spcBef>
                <a:spcPts val="1600"/>
              </a:spcBef>
              <a:spcAft>
                <a:spcPts val="1600"/>
              </a:spcAft>
              <a:buNone/>
            </a:pPr>
            <a:r>
              <a:t/>
            </a:r>
            <a:endParaRPr sz="1800">
              <a:solidFill>
                <a:schemeClr val="dk1"/>
              </a:solidFill>
            </a:endParaRPr>
          </a:p>
        </p:txBody>
      </p:sp>
      <p:sp>
        <p:nvSpPr>
          <p:cNvPr id="113" name="Google Shape;113;p22"/>
          <p:cNvSpPr txBox="1"/>
          <p:nvPr/>
        </p:nvSpPr>
        <p:spPr>
          <a:xfrm>
            <a:off x="4584550" y="1173825"/>
            <a:ext cx="4001400" cy="3426000"/>
          </a:xfrm>
          <a:prstGeom prst="rect">
            <a:avLst/>
          </a:prstGeom>
          <a:noFill/>
          <a:ln>
            <a:noFill/>
          </a:ln>
        </p:spPr>
        <p:txBody>
          <a:bodyPr anchorCtr="0" anchor="t" bIns="91425" lIns="91425" spcFirstLastPara="1" rIns="91425" wrap="square" tIns="91425">
            <a:noAutofit/>
          </a:bodyPr>
          <a:lstStyle/>
          <a:p>
            <a:pPr indent="-381000" lvl="0" marL="457200" rtl="0" algn="l">
              <a:lnSpc>
                <a:spcPct val="115000"/>
              </a:lnSpc>
              <a:spcBef>
                <a:spcPts val="0"/>
              </a:spcBef>
              <a:spcAft>
                <a:spcPts val="0"/>
              </a:spcAft>
              <a:buClr>
                <a:schemeClr val="dk1"/>
              </a:buClr>
              <a:buSzPts val="2400"/>
              <a:buChar char="●"/>
            </a:pPr>
            <a:r>
              <a:rPr lang="en" sz="2400">
                <a:solidFill>
                  <a:schemeClr val="dk1"/>
                </a:solidFill>
              </a:rPr>
              <a:t>Exponents:</a:t>
            </a:r>
            <a:endParaRPr sz="2400">
              <a:solidFill>
                <a:schemeClr val="dk1"/>
              </a:solidFill>
            </a:endParaRPr>
          </a:p>
          <a:p>
            <a:pPr indent="-342900" lvl="1" marL="914400" rtl="0" algn="l">
              <a:lnSpc>
                <a:spcPct val="115000"/>
              </a:lnSpc>
              <a:spcBef>
                <a:spcPts val="0"/>
              </a:spcBef>
              <a:spcAft>
                <a:spcPts val="0"/>
              </a:spcAft>
              <a:buClr>
                <a:schemeClr val="dk1"/>
              </a:buClr>
              <a:buSzPts val="1800"/>
              <a:buChar char="○"/>
            </a:pPr>
            <a:r>
              <a:rPr lang="en" sz="1800">
                <a:solidFill>
                  <a:schemeClr val="dk1"/>
                </a:solidFill>
              </a:rPr>
              <a:t>4</a:t>
            </a:r>
            <a:r>
              <a:rPr baseline="30000" lang="en" sz="1800">
                <a:solidFill>
                  <a:schemeClr val="dk1"/>
                </a:solidFill>
              </a:rPr>
              <a:t>6 </a:t>
            </a:r>
            <a:r>
              <a:rPr lang="en" sz="1800">
                <a:solidFill>
                  <a:schemeClr val="dk1"/>
                </a:solidFill>
              </a:rPr>
              <a:t>= 4 x 4 x 4 x 4 x 4 x 4 </a:t>
            </a:r>
            <a:endParaRPr sz="1800">
              <a:solidFill>
                <a:schemeClr val="dk1"/>
              </a:solidFill>
            </a:endParaRPr>
          </a:p>
          <a:p>
            <a:pPr indent="-342900" lvl="1" marL="914400" rtl="0" algn="l">
              <a:lnSpc>
                <a:spcPct val="115000"/>
              </a:lnSpc>
              <a:spcBef>
                <a:spcPts val="0"/>
              </a:spcBef>
              <a:spcAft>
                <a:spcPts val="0"/>
              </a:spcAft>
              <a:buClr>
                <a:schemeClr val="dk1"/>
              </a:buClr>
              <a:buSzPts val="1800"/>
              <a:buChar char="○"/>
            </a:pPr>
            <a:r>
              <a:rPr lang="en" sz="1800">
                <a:solidFill>
                  <a:schemeClr val="dk1"/>
                </a:solidFill>
              </a:rPr>
              <a:t>5.6</a:t>
            </a:r>
            <a:r>
              <a:rPr baseline="30000" lang="en" sz="1800">
                <a:solidFill>
                  <a:schemeClr val="dk1"/>
                </a:solidFill>
              </a:rPr>
              <a:t>3 </a:t>
            </a:r>
            <a:r>
              <a:rPr lang="en" sz="1800">
                <a:solidFill>
                  <a:schemeClr val="dk1"/>
                </a:solidFill>
              </a:rPr>
              <a:t>= 5.6 x 5.6 x 5.6</a:t>
            </a:r>
            <a:endParaRPr/>
          </a:p>
        </p:txBody>
      </p:sp>
      <p:sp>
        <p:nvSpPr>
          <p:cNvPr id="114" name="Google Shape;114;p22"/>
          <p:cNvSpPr txBox="1"/>
          <p:nvPr/>
        </p:nvSpPr>
        <p:spPr>
          <a:xfrm>
            <a:off x="306075" y="4357900"/>
            <a:ext cx="1494900" cy="409800"/>
          </a:xfrm>
          <a:prstGeom prst="rect">
            <a:avLst/>
          </a:prstGeom>
          <a:noFill/>
          <a:ln cap="flat" cmpd="sng" w="19050">
            <a:solidFill>
              <a:srgbClr val="FF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sz="1800">
                <a:solidFill>
                  <a:srgbClr val="FF0000"/>
                </a:solidFill>
              </a:rPr>
              <a:t>Question 10</a:t>
            </a:r>
            <a:endParaRPr sz="1800">
              <a:solidFill>
                <a:srgbClr val="FF0000"/>
              </a:solidFill>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8" name="Shape 118"/>
        <p:cNvGrpSpPr/>
        <p:nvPr/>
      </p:nvGrpSpPr>
      <p:grpSpPr>
        <a:xfrm>
          <a:off x="0" y="0"/>
          <a:ext cx="0" cy="0"/>
          <a:chOff x="0" y="0"/>
          <a:chExt cx="0" cy="0"/>
        </a:xfrm>
      </p:grpSpPr>
      <p:sp>
        <p:nvSpPr>
          <p:cNvPr id="119" name="Google Shape;119;p23"/>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Scientific Notation				</a:t>
            </a:r>
            <a:endParaRPr/>
          </a:p>
        </p:txBody>
      </p:sp>
      <p:sp>
        <p:nvSpPr>
          <p:cNvPr id="120" name="Google Shape;120;p23"/>
          <p:cNvSpPr txBox="1"/>
          <p:nvPr>
            <p:ph idx="1" type="body"/>
          </p:nvPr>
        </p:nvSpPr>
        <p:spPr>
          <a:xfrm>
            <a:off x="311700" y="1152475"/>
            <a:ext cx="6934500" cy="3416400"/>
          </a:xfrm>
          <a:prstGeom prst="rect">
            <a:avLst/>
          </a:prstGeom>
          <a:ln>
            <a:noFill/>
          </a:ln>
        </p:spPr>
        <p:txBody>
          <a:bodyPr anchorCtr="0" anchor="t" bIns="91425" lIns="91425" spcFirstLastPara="1" rIns="91425" wrap="square" tIns="91425">
            <a:noAutofit/>
          </a:bodyPr>
          <a:lstStyle/>
          <a:p>
            <a:pPr indent="-342900" lvl="0" marL="457200" rtl="0" algn="l">
              <a:spcBef>
                <a:spcPts val="1000"/>
              </a:spcBef>
              <a:spcAft>
                <a:spcPts val="0"/>
              </a:spcAft>
              <a:buClr>
                <a:schemeClr val="dk1"/>
              </a:buClr>
              <a:buSzPts val="1800"/>
              <a:buChar char="●"/>
            </a:pPr>
            <a:r>
              <a:rPr lang="en">
                <a:solidFill>
                  <a:schemeClr val="dk1"/>
                </a:solidFill>
              </a:rPr>
              <a:t>Used as a better, shorter, and easier way to represent very large or very small numbers as a power of 10</a:t>
            </a:r>
            <a:endParaRPr>
              <a:solidFill>
                <a:schemeClr val="dk1"/>
              </a:solidFill>
            </a:endParaRPr>
          </a:p>
          <a:p>
            <a:pPr indent="-342900" lvl="0" marL="457200" rtl="0" algn="l">
              <a:spcBef>
                <a:spcPts val="1600"/>
              </a:spcBef>
              <a:spcAft>
                <a:spcPts val="0"/>
              </a:spcAft>
              <a:buClr>
                <a:schemeClr val="dk1"/>
              </a:buClr>
              <a:buSzPts val="1800"/>
              <a:buChar char="●"/>
            </a:pPr>
            <a:r>
              <a:rPr lang="en">
                <a:solidFill>
                  <a:schemeClr val="dk1"/>
                </a:solidFill>
              </a:rPr>
              <a:t>Some Examples:</a:t>
            </a:r>
            <a:endParaRPr>
              <a:solidFill>
                <a:schemeClr val="dk1"/>
              </a:solidFill>
            </a:endParaRPr>
          </a:p>
          <a:p>
            <a:pPr indent="-342900" lvl="1" marL="914400" rtl="0" algn="l">
              <a:spcBef>
                <a:spcPts val="1000"/>
              </a:spcBef>
              <a:spcAft>
                <a:spcPts val="0"/>
              </a:spcAft>
              <a:buClr>
                <a:schemeClr val="dk1"/>
              </a:buClr>
              <a:buSzPts val="1800"/>
              <a:buChar char="○"/>
            </a:pPr>
            <a:r>
              <a:rPr lang="en" sz="1800">
                <a:solidFill>
                  <a:schemeClr val="dk1"/>
                </a:solidFill>
              </a:rPr>
              <a:t>735,000</a:t>
            </a:r>
            <a:endParaRPr sz="1800">
              <a:solidFill>
                <a:schemeClr val="dk1"/>
              </a:solidFill>
            </a:endParaRPr>
          </a:p>
          <a:p>
            <a:pPr indent="-342900" lvl="1" marL="914400" rtl="0" algn="l">
              <a:spcBef>
                <a:spcPts val="1000"/>
              </a:spcBef>
              <a:spcAft>
                <a:spcPts val="0"/>
              </a:spcAft>
              <a:buClr>
                <a:schemeClr val="dk1"/>
              </a:buClr>
              <a:buSzPts val="1800"/>
              <a:buChar char="○"/>
            </a:pPr>
            <a:r>
              <a:rPr lang="en" sz="1800">
                <a:solidFill>
                  <a:schemeClr val="dk1"/>
                </a:solidFill>
              </a:rPr>
              <a:t>0.0000735 </a:t>
            </a:r>
            <a:endParaRPr sz="1800">
              <a:solidFill>
                <a:schemeClr val="dk1"/>
              </a:solidFill>
            </a:endParaRPr>
          </a:p>
          <a:p>
            <a:pPr indent="0" lvl="0" marL="0" rtl="0" algn="l">
              <a:spcBef>
                <a:spcPts val="1600"/>
              </a:spcBef>
              <a:spcAft>
                <a:spcPts val="0"/>
              </a:spcAft>
              <a:buNone/>
            </a:pPr>
            <a:r>
              <a:t/>
            </a:r>
            <a:endParaRPr>
              <a:solidFill>
                <a:schemeClr val="dk1"/>
              </a:solidFill>
            </a:endParaRPr>
          </a:p>
        </p:txBody>
      </p:sp>
      <p:sp>
        <p:nvSpPr>
          <p:cNvPr id="121" name="Google Shape;121;p23"/>
          <p:cNvSpPr txBox="1"/>
          <p:nvPr/>
        </p:nvSpPr>
        <p:spPr>
          <a:xfrm>
            <a:off x="306075" y="4357900"/>
            <a:ext cx="2057400" cy="409800"/>
          </a:xfrm>
          <a:prstGeom prst="rect">
            <a:avLst/>
          </a:prstGeom>
          <a:noFill/>
          <a:ln cap="flat" cmpd="sng" w="19050">
            <a:solidFill>
              <a:srgbClr val="FF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sz="1800">
                <a:solidFill>
                  <a:srgbClr val="FF0000"/>
                </a:solidFill>
              </a:rPr>
              <a:t>Question 14 + 17</a:t>
            </a:r>
            <a:endParaRPr sz="1800">
              <a:solidFill>
                <a:srgbClr val="FF0000"/>
              </a:solidFill>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5" name="Shape 125"/>
        <p:cNvGrpSpPr/>
        <p:nvPr/>
      </p:nvGrpSpPr>
      <p:grpSpPr>
        <a:xfrm>
          <a:off x="0" y="0"/>
          <a:ext cx="0" cy="0"/>
          <a:chOff x="0" y="0"/>
          <a:chExt cx="0" cy="0"/>
        </a:xfrm>
      </p:grpSpPr>
      <p:sp>
        <p:nvSpPr>
          <p:cNvPr id="126" name="Google Shape;126;p24"/>
          <p:cNvSpPr txBox="1"/>
          <p:nvPr>
            <p:ph type="title"/>
          </p:nvPr>
        </p:nvSpPr>
        <p:spPr>
          <a:xfrm>
            <a:off x="311700" y="1402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Graphing and Plotting</a:t>
            </a:r>
            <a:endParaRPr/>
          </a:p>
        </p:txBody>
      </p:sp>
      <p:sp>
        <p:nvSpPr>
          <p:cNvPr id="127" name="Google Shape;127;p24"/>
          <p:cNvSpPr txBox="1"/>
          <p:nvPr>
            <p:ph idx="1" type="body"/>
          </p:nvPr>
        </p:nvSpPr>
        <p:spPr>
          <a:xfrm>
            <a:off x="311700" y="619075"/>
            <a:ext cx="8520600" cy="1120800"/>
          </a:xfrm>
          <a:prstGeom prst="rect">
            <a:avLst/>
          </a:prstGeom>
        </p:spPr>
        <p:txBody>
          <a:bodyPr anchorCtr="0" anchor="t" bIns="91425" lIns="91425" spcFirstLastPara="1" rIns="91425" wrap="square" tIns="91425">
            <a:noAutofit/>
          </a:bodyPr>
          <a:lstStyle/>
          <a:p>
            <a:pPr indent="-342900" lvl="0" marL="457200" rtl="0" algn="l">
              <a:spcBef>
                <a:spcPts val="0"/>
              </a:spcBef>
              <a:spcAft>
                <a:spcPts val="0"/>
              </a:spcAft>
              <a:buClr>
                <a:schemeClr val="dk1"/>
              </a:buClr>
              <a:buSzPts val="1800"/>
              <a:buChar char="●"/>
            </a:pPr>
            <a:r>
              <a:rPr lang="en">
                <a:solidFill>
                  <a:schemeClr val="dk1"/>
                </a:solidFill>
              </a:rPr>
              <a:t>Include a title describing the plot</a:t>
            </a:r>
            <a:endParaRPr>
              <a:solidFill>
                <a:schemeClr val="dk1"/>
              </a:solidFill>
            </a:endParaRPr>
          </a:p>
          <a:p>
            <a:pPr indent="-342900" lvl="0" marL="457200" rtl="0" algn="l">
              <a:spcBef>
                <a:spcPts val="0"/>
              </a:spcBef>
              <a:spcAft>
                <a:spcPts val="0"/>
              </a:spcAft>
              <a:buClr>
                <a:schemeClr val="dk1"/>
              </a:buClr>
              <a:buSzPts val="1800"/>
              <a:buChar char="●"/>
            </a:pPr>
            <a:r>
              <a:rPr lang="en">
                <a:solidFill>
                  <a:schemeClr val="dk1"/>
                </a:solidFill>
              </a:rPr>
              <a:t>l</a:t>
            </a:r>
            <a:r>
              <a:rPr lang="en">
                <a:solidFill>
                  <a:schemeClr val="dk1"/>
                </a:solidFill>
              </a:rPr>
              <a:t>abel both axis with what is being plotted and the units</a:t>
            </a:r>
            <a:endParaRPr>
              <a:solidFill>
                <a:schemeClr val="dk1"/>
              </a:solidFill>
            </a:endParaRPr>
          </a:p>
          <a:p>
            <a:pPr indent="-342900" lvl="0" marL="457200" rtl="0" algn="l">
              <a:spcBef>
                <a:spcPts val="0"/>
              </a:spcBef>
              <a:spcAft>
                <a:spcPts val="0"/>
              </a:spcAft>
              <a:buClr>
                <a:schemeClr val="dk1"/>
              </a:buClr>
              <a:buSzPts val="1800"/>
              <a:buChar char="●"/>
            </a:pPr>
            <a:r>
              <a:rPr lang="en">
                <a:solidFill>
                  <a:schemeClr val="dk1"/>
                </a:solidFill>
              </a:rPr>
              <a:t>If you’re plotting two things makes sure to include a legend</a:t>
            </a:r>
            <a:endParaRPr>
              <a:solidFill>
                <a:schemeClr val="dk1"/>
              </a:solidFill>
            </a:endParaRPr>
          </a:p>
          <a:p>
            <a:pPr indent="-342900" lvl="0" marL="457200" rtl="0" algn="l">
              <a:spcBef>
                <a:spcPts val="0"/>
              </a:spcBef>
              <a:spcAft>
                <a:spcPts val="0"/>
              </a:spcAft>
              <a:buClr>
                <a:schemeClr val="dk1"/>
              </a:buClr>
              <a:buSzPts val="1800"/>
              <a:buChar char="●"/>
            </a:pPr>
            <a:r>
              <a:rPr lang="en">
                <a:solidFill>
                  <a:schemeClr val="dk1"/>
                </a:solidFill>
              </a:rPr>
              <a:t>Make sure the data takes up the entire graph</a:t>
            </a:r>
            <a:endParaRPr>
              <a:solidFill>
                <a:schemeClr val="dk1"/>
              </a:solidFill>
            </a:endParaRPr>
          </a:p>
        </p:txBody>
      </p:sp>
      <p:sp>
        <p:nvSpPr>
          <p:cNvPr id="128" name="Google Shape;128;p24"/>
          <p:cNvSpPr txBox="1"/>
          <p:nvPr/>
        </p:nvSpPr>
        <p:spPr>
          <a:xfrm>
            <a:off x="168125" y="4289500"/>
            <a:ext cx="1943700" cy="641100"/>
          </a:xfrm>
          <a:prstGeom prst="rect">
            <a:avLst/>
          </a:prstGeom>
          <a:noFill/>
          <a:ln cap="flat" cmpd="sng" w="19050">
            <a:solidFill>
              <a:srgbClr val="FF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sz="1800">
                <a:solidFill>
                  <a:srgbClr val="FF0000"/>
                </a:solidFill>
              </a:rPr>
              <a:t>Question 20</a:t>
            </a:r>
            <a:endParaRPr sz="1800">
              <a:solidFill>
                <a:srgbClr val="FF0000"/>
              </a:solidFill>
            </a:endParaRPr>
          </a:p>
          <a:p>
            <a:pPr indent="0" lvl="0" marL="0" rtl="0" algn="ctr">
              <a:spcBef>
                <a:spcPts val="0"/>
              </a:spcBef>
              <a:spcAft>
                <a:spcPts val="0"/>
              </a:spcAft>
              <a:buNone/>
            </a:pPr>
            <a:r>
              <a:rPr lang="en" sz="1800">
                <a:solidFill>
                  <a:srgbClr val="FF0000"/>
                </a:solidFill>
              </a:rPr>
              <a:t>(data on pg 12)</a:t>
            </a:r>
            <a:endParaRPr sz="1800">
              <a:solidFill>
                <a:srgbClr val="FF0000"/>
              </a:solidFill>
            </a:endParaRPr>
          </a:p>
        </p:txBody>
      </p:sp>
      <p:pic>
        <p:nvPicPr>
          <p:cNvPr id="129" name="Google Shape;129;p24"/>
          <p:cNvPicPr preferRelativeResize="0"/>
          <p:nvPr/>
        </p:nvPicPr>
        <p:blipFill rotWithShape="1">
          <a:blip r:embed="rId3">
            <a:alphaModFix/>
          </a:blip>
          <a:srcRect b="3518" l="1758" r="0" t="3897"/>
          <a:stretch/>
        </p:blipFill>
        <p:spPr>
          <a:xfrm>
            <a:off x="2885725" y="2089175"/>
            <a:ext cx="4923476" cy="2869075"/>
          </a:xfrm>
          <a:prstGeom prst="rect">
            <a:avLst/>
          </a:prstGeom>
          <a:noFill/>
          <a:ln>
            <a:noFill/>
          </a:ln>
        </p:spPr>
      </p:pic>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3" name="Shape 133"/>
        <p:cNvGrpSpPr/>
        <p:nvPr/>
      </p:nvGrpSpPr>
      <p:grpSpPr>
        <a:xfrm>
          <a:off x="0" y="0"/>
          <a:ext cx="0" cy="0"/>
          <a:chOff x="0" y="0"/>
          <a:chExt cx="0" cy="0"/>
        </a:xfrm>
      </p:grpSpPr>
      <p:sp>
        <p:nvSpPr>
          <p:cNvPr id="134" name="Google Shape;134;p25"/>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Insanity Points: Does your answer make sense?</a:t>
            </a:r>
            <a:endParaRPr/>
          </a:p>
        </p:txBody>
      </p:sp>
      <p:sp>
        <p:nvSpPr>
          <p:cNvPr id="135" name="Google Shape;135;p25"/>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p>
            <a:pPr indent="-342900" lvl="0" marL="457200" rtl="0" algn="l">
              <a:spcBef>
                <a:spcPts val="1000"/>
              </a:spcBef>
              <a:spcAft>
                <a:spcPts val="0"/>
              </a:spcAft>
              <a:buClr>
                <a:schemeClr val="dk1"/>
              </a:buClr>
              <a:buSzPts val="1800"/>
              <a:buChar char="●"/>
            </a:pPr>
            <a:r>
              <a:rPr lang="en">
                <a:solidFill>
                  <a:schemeClr val="dk1"/>
                </a:solidFill>
              </a:rPr>
              <a:t>After you answer a question, make sure that it makes sense! Do not tell me that the distance from Las Cruces to Albuquerque is larger than the distance from the Earth to the sun.</a:t>
            </a:r>
            <a:endParaRPr>
              <a:solidFill>
                <a:schemeClr val="dk1"/>
              </a:solidFill>
            </a:endParaRPr>
          </a:p>
          <a:p>
            <a:pPr indent="-342900" lvl="0" marL="457200" rtl="0" algn="l">
              <a:spcBef>
                <a:spcPts val="1600"/>
              </a:spcBef>
              <a:spcAft>
                <a:spcPts val="0"/>
              </a:spcAft>
              <a:buClr>
                <a:schemeClr val="dk1"/>
              </a:buClr>
              <a:buSzPts val="1800"/>
              <a:buChar char="●"/>
            </a:pPr>
            <a:r>
              <a:rPr lang="en">
                <a:solidFill>
                  <a:schemeClr val="dk1"/>
                </a:solidFill>
              </a:rPr>
              <a:t>Be able to logically explain your answer</a:t>
            </a:r>
            <a:endParaRPr>
              <a:solidFill>
                <a:schemeClr val="dk1"/>
              </a:solidFill>
            </a:endParaRPr>
          </a:p>
          <a:p>
            <a:pPr indent="-342900" lvl="0" marL="457200" rtl="0" algn="l">
              <a:spcBef>
                <a:spcPts val="1600"/>
              </a:spcBef>
              <a:spcAft>
                <a:spcPts val="1600"/>
              </a:spcAft>
              <a:buClr>
                <a:schemeClr val="dk1"/>
              </a:buClr>
              <a:buSzPts val="1800"/>
              <a:buChar char="●"/>
            </a:pPr>
            <a:r>
              <a:rPr lang="en">
                <a:solidFill>
                  <a:schemeClr val="dk1"/>
                </a:solidFill>
              </a:rPr>
              <a:t> </a:t>
            </a:r>
            <a:r>
              <a:rPr lang="en" u="sng">
                <a:solidFill>
                  <a:schemeClr val="dk1"/>
                </a:solidFill>
              </a:rPr>
              <a:t>Example</a:t>
            </a:r>
            <a:r>
              <a:rPr lang="en">
                <a:solidFill>
                  <a:schemeClr val="dk1"/>
                </a:solidFill>
              </a:rPr>
              <a:t>: Earth’s diameter is 12,756 km.  Jupiter’s diameter is about 11 times this amount.  Which makes more sense: Jupiter’s diameter being 19,084 km or 139,822 km? Why?</a:t>
            </a:r>
            <a:endParaRPr/>
          </a:p>
        </p:txBody>
      </p:sp>
      <p:sp>
        <p:nvSpPr>
          <p:cNvPr id="136" name="Google Shape;136;p25"/>
          <p:cNvSpPr txBox="1"/>
          <p:nvPr/>
        </p:nvSpPr>
        <p:spPr>
          <a:xfrm>
            <a:off x="306075" y="4357900"/>
            <a:ext cx="1494900" cy="409800"/>
          </a:xfrm>
          <a:prstGeom prst="rect">
            <a:avLst/>
          </a:prstGeom>
          <a:noFill/>
          <a:ln cap="flat" cmpd="sng" w="19050">
            <a:solidFill>
              <a:srgbClr val="FF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sz="1800">
                <a:solidFill>
                  <a:srgbClr val="FF0000"/>
                </a:solidFill>
              </a:rPr>
              <a:t>Question 24</a:t>
            </a:r>
            <a:endParaRPr sz="1800">
              <a:solidFill>
                <a:srgbClr val="FF0000"/>
              </a:solidFill>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0" name="Shape 140"/>
        <p:cNvGrpSpPr/>
        <p:nvPr/>
      </p:nvGrpSpPr>
      <p:grpSpPr>
        <a:xfrm>
          <a:off x="0" y="0"/>
          <a:ext cx="0" cy="0"/>
          <a:chOff x="0" y="0"/>
          <a:chExt cx="0" cy="0"/>
        </a:xfrm>
      </p:grpSpPr>
      <p:sp>
        <p:nvSpPr>
          <p:cNvPr id="141" name="Google Shape;141;p26"/>
          <p:cNvSpPr txBox="1"/>
          <p:nvPr>
            <p:ph type="title"/>
          </p:nvPr>
        </p:nvSpPr>
        <p:spPr>
          <a:xfrm>
            <a:off x="311700" y="2968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Putting it all together</a:t>
            </a:r>
            <a:endParaRPr/>
          </a:p>
        </p:txBody>
      </p:sp>
      <p:sp>
        <p:nvSpPr>
          <p:cNvPr id="142" name="Google Shape;142;p26"/>
          <p:cNvSpPr txBox="1"/>
          <p:nvPr>
            <p:ph idx="1" type="body"/>
          </p:nvPr>
        </p:nvSpPr>
        <p:spPr>
          <a:xfrm>
            <a:off x="311700" y="1017725"/>
            <a:ext cx="8520600" cy="3416400"/>
          </a:xfrm>
          <a:prstGeom prst="rect">
            <a:avLst/>
          </a:prstGeom>
        </p:spPr>
        <p:txBody>
          <a:bodyPr anchorCtr="0" anchor="t" bIns="91425" lIns="91425" spcFirstLastPara="1" rIns="91425" wrap="square" tIns="91425">
            <a:noAutofit/>
          </a:bodyPr>
          <a:lstStyle/>
          <a:p>
            <a:pPr indent="-342900" lvl="0" marL="457200" rtl="0" algn="l">
              <a:spcBef>
                <a:spcPts val="1000"/>
              </a:spcBef>
              <a:spcAft>
                <a:spcPts val="0"/>
              </a:spcAft>
              <a:buClr>
                <a:schemeClr val="dk1"/>
              </a:buClr>
              <a:buSzPts val="1800"/>
              <a:buChar char="●"/>
            </a:pPr>
            <a:r>
              <a:rPr lang="en">
                <a:solidFill>
                  <a:schemeClr val="dk1"/>
                </a:solidFill>
              </a:rPr>
              <a:t>Make sure to write your answer with units</a:t>
            </a:r>
            <a:endParaRPr>
              <a:solidFill>
                <a:schemeClr val="dk1"/>
              </a:solidFill>
            </a:endParaRPr>
          </a:p>
          <a:p>
            <a:pPr indent="-342900" lvl="0" marL="457200" rtl="0" algn="l">
              <a:spcBef>
                <a:spcPts val="1600"/>
              </a:spcBef>
              <a:spcAft>
                <a:spcPts val="0"/>
              </a:spcAft>
              <a:buClr>
                <a:schemeClr val="dk1"/>
              </a:buClr>
              <a:buSzPts val="1800"/>
              <a:buChar char="●"/>
            </a:pPr>
            <a:r>
              <a:rPr lang="en">
                <a:solidFill>
                  <a:schemeClr val="dk1"/>
                </a:solidFill>
              </a:rPr>
              <a:t>If your answer is very large or very small write it in scientific notation</a:t>
            </a:r>
            <a:endParaRPr>
              <a:solidFill>
                <a:schemeClr val="dk1"/>
              </a:solidFill>
            </a:endParaRPr>
          </a:p>
          <a:p>
            <a:pPr indent="-342900" lvl="0" marL="457200" rtl="0" algn="l">
              <a:spcBef>
                <a:spcPts val="1600"/>
              </a:spcBef>
              <a:spcAft>
                <a:spcPts val="0"/>
              </a:spcAft>
              <a:buClr>
                <a:schemeClr val="dk1"/>
              </a:buClr>
              <a:buSzPts val="1800"/>
              <a:buChar char="●"/>
            </a:pPr>
            <a:r>
              <a:rPr lang="en">
                <a:solidFill>
                  <a:schemeClr val="dk1"/>
                </a:solidFill>
              </a:rPr>
              <a:t>When making a graph make sure the data fills the graph (don’t leave a lot of empty space) and label everything</a:t>
            </a:r>
            <a:endParaRPr>
              <a:solidFill>
                <a:schemeClr val="dk1"/>
              </a:solidFill>
            </a:endParaRPr>
          </a:p>
          <a:p>
            <a:pPr indent="-342900" lvl="0" marL="457200" rtl="0" algn="l">
              <a:spcBef>
                <a:spcPts val="1600"/>
              </a:spcBef>
              <a:spcAft>
                <a:spcPts val="0"/>
              </a:spcAft>
              <a:buClr>
                <a:schemeClr val="dk1"/>
              </a:buClr>
              <a:buSzPts val="1800"/>
              <a:buChar char="●"/>
            </a:pPr>
            <a:r>
              <a:rPr lang="en">
                <a:solidFill>
                  <a:schemeClr val="dk1"/>
                </a:solidFill>
              </a:rPr>
              <a:t>Put your final answer in units that mean something to you </a:t>
            </a:r>
            <a:endParaRPr>
              <a:solidFill>
                <a:schemeClr val="dk1"/>
              </a:solidFill>
            </a:endParaRPr>
          </a:p>
          <a:p>
            <a:pPr indent="-317500" lvl="1" marL="914400" rtl="0" algn="l">
              <a:spcBef>
                <a:spcPts val="1600"/>
              </a:spcBef>
              <a:spcAft>
                <a:spcPts val="0"/>
              </a:spcAft>
              <a:buClr>
                <a:schemeClr val="dk1"/>
              </a:buClr>
              <a:buSzPts val="1400"/>
              <a:buChar char="○"/>
            </a:pPr>
            <a:r>
              <a:rPr lang="en">
                <a:solidFill>
                  <a:schemeClr val="dk1"/>
                </a:solidFill>
              </a:rPr>
              <a:t>Example: 1.79x10</a:t>
            </a:r>
            <a:r>
              <a:rPr baseline="30000" lang="en" sz="1800">
                <a:solidFill>
                  <a:schemeClr val="dk1"/>
                </a:solidFill>
              </a:rPr>
              <a:t>7</a:t>
            </a:r>
            <a:r>
              <a:rPr lang="en">
                <a:solidFill>
                  <a:schemeClr val="dk1"/>
                </a:solidFill>
              </a:rPr>
              <a:t> seconds vs.  207 days</a:t>
            </a:r>
            <a:endParaRPr>
              <a:solidFill>
                <a:schemeClr val="dk1"/>
              </a:solidFill>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146" name="Shape 146"/>
        <p:cNvGrpSpPr/>
        <p:nvPr/>
      </p:nvGrpSpPr>
      <p:grpSpPr>
        <a:xfrm>
          <a:off x="0" y="0"/>
          <a:ext cx="0" cy="0"/>
          <a:chOff x="0" y="0"/>
          <a:chExt cx="0" cy="0"/>
        </a:xfrm>
      </p:grpSpPr>
      <p:sp>
        <p:nvSpPr>
          <p:cNvPr id="147" name="Google Shape;147;p27"/>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Reading Quiz: Tools for Success</a:t>
            </a:r>
            <a:endParaRPr/>
          </a:p>
        </p:txBody>
      </p:sp>
      <p:sp>
        <p:nvSpPr>
          <p:cNvPr id="148" name="Google Shape;148;p27"/>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u="sng">
                <a:solidFill>
                  <a:schemeClr val="dk1"/>
                </a:solidFill>
              </a:rPr>
              <a:t>Directions</a:t>
            </a:r>
            <a:r>
              <a:rPr lang="en">
                <a:solidFill>
                  <a:schemeClr val="dk1"/>
                </a:solidFill>
              </a:rPr>
              <a:t>: Write your answers on a sheet of paper, make sure your name and lab section are on it and hand it in to me when you are done.</a:t>
            </a:r>
            <a:endParaRPr>
              <a:solidFill>
                <a:schemeClr val="dk1"/>
              </a:solidFill>
            </a:endParaRPr>
          </a:p>
          <a:p>
            <a:pPr indent="0" lvl="0" marL="0" rtl="0" algn="l">
              <a:spcBef>
                <a:spcPts val="1600"/>
              </a:spcBef>
              <a:spcAft>
                <a:spcPts val="0"/>
              </a:spcAft>
              <a:buNone/>
            </a:pPr>
            <a:r>
              <a:t/>
            </a:r>
            <a:endParaRPr sz="600">
              <a:solidFill>
                <a:schemeClr val="dk1"/>
              </a:solidFill>
            </a:endParaRPr>
          </a:p>
          <a:p>
            <a:pPr indent="-368300" lvl="0" marL="457200" rtl="0" algn="l">
              <a:spcBef>
                <a:spcPts val="1600"/>
              </a:spcBef>
              <a:spcAft>
                <a:spcPts val="0"/>
              </a:spcAft>
              <a:buClr>
                <a:schemeClr val="dk1"/>
              </a:buClr>
              <a:buSzPts val="2200"/>
              <a:buAutoNum type="arabicPeriod"/>
            </a:pPr>
            <a:r>
              <a:rPr b="1" lang="en" sz="2200">
                <a:solidFill>
                  <a:schemeClr val="dk1"/>
                </a:solidFill>
              </a:rPr>
              <a:t>What are two examples of units commonly used in the metric system?</a:t>
            </a:r>
            <a:endParaRPr b="1" sz="2200">
              <a:solidFill>
                <a:schemeClr val="dk1"/>
              </a:solidFill>
            </a:endParaRPr>
          </a:p>
          <a:p>
            <a:pPr indent="-368300" lvl="0" marL="457200" rtl="0" algn="l">
              <a:spcBef>
                <a:spcPts val="1600"/>
              </a:spcBef>
              <a:spcAft>
                <a:spcPts val="0"/>
              </a:spcAft>
              <a:buClr>
                <a:schemeClr val="dk1"/>
              </a:buClr>
              <a:buSzPts val="2200"/>
              <a:buAutoNum type="arabicPeriod"/>
            </a:pPr>
            <a:r>
              <a:rPr b="1" lang="en" sz="2200">
                <a:solidFill>
                  <a:schemeClr val="dk1"/>
                </a:solidFill>
              </a:rPr>
              <a:t>What is an Astronomical Unit (AU)? </a:t>
            </a:r>
            <a:endParaRPr b="1" sz="2200">
              <a:solidFill>
                <a:schemeClr val="dk1"/>
              </a:solidFill>
            </a:endParaRPr>
          </a:p>
          <a:p>
            <a:pPr indent="-368300" lvl="0" marL="457200" rtl="0" algn="l">
              <a:spcBef>
                <a:spcPts val="1600"/>
              </a:spcBef>
              <a:spcAft>
                <a:spcPts val="0"/>
              </a:spcAft>
              <a:buClr>
                <a:schemeClr val="dk1"/>
              </a:buClr>
              <a:buSzPts val="2200"/>
              <a:buAutoNum type="arabicPeriod"/>
            </a:pPr>
            <a:r>
              <a:rPr b="1" lang="en" sz="2200">
                <a:solidFill>
                  <a:schemeClr val="dk1"/>
                </a:solidFill>
              </a:rPr>
              <a:t>What is an advantage of using using scientific notation?</a:t>
            </a:r>
            <a:endParaRPr b="1" sz="2200">
              <a:solidFill>
                <a:schemeClr val="dk1"/>
              </a:solidFill>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152" name="Shape 152"/>
        <p:cNvGrpSpPr/>
        <p:nvPr/>
      </p:nvGrpSpPr>
      <p:grpSpPr>
        <a:xfrm>
          <a:off x="0" y="0"/>
          <a:ext cx="0" cy="0"/>
          <a:chOff x="0" y="0"/>
          <a:chExt cx="0" cy="0"/>
        </a:xfrm>
      </p:grpSpPr>
      <p:sp>
        <p:nvSpPr>
          <p:cNvPr id="153" name="Google Shape;153;p28"/>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Scientific Notation				Order of Operations</a:t>
            </a:r>
            <a:endParaRPr/>
          </a:p>
        </p:txBody>
      </p:sp>
      <p:sp>
        <p:nvSpPr>
          <p:cNvPr id="154" name="Google Shape;154;p28"/>
          <p:cNvSpPr txBox="1"/>
          <p:nvPr>
            <p:ph idx="1" type="body"/>
          </p:nvPr>
        </p:nvSpPr>
        <p:spPr>
          <a:xfrm>
            <a:off x="311700" y="1152475"/>
            <a:ext cx="3731400" cy="3416400"/>
          </a:xfrm>
          <a:prstGeom prst="rect">
            <a:avLst/>
          </a:prstGeom>
          <a:ln>
            <a:noFill/>
          </a:ln>
        </p:spPr>
        <p:txBody>
          <a:bodyPr anchorCtr="0" anchor="t" bIns="91425" lIns="91425" spcFirstLastPara="1" rIns="91425" wrap="square" tIns="91425">
            <a:noAutofit/>
          </a:bodyPr>
          <a:lstStyle/>
          <a:p>
            <a:pPr indent="-342900" lvl="0" marL="457200" rtl="0" algn="l">
              <a:spcBef>
                <a:spcPts val="1000"/>
              </a:spcBef>
              <a:spcAft>
                <a:spcPts val="0"/>
              </a:spcAft>
              <a:buClr>
                <a:schemeClr val="dk1"/>
              </a:buClr>
              <a:buSzPts val="1800"/>
              <a:buChar char="●"/>
            </a:pPr>
            <a:r>
              <a:rPr lang="en">
                <a:solidFill>
                  <a:schemeClr val="dk1"/>
                </a:solidFill>
              </a:rPr>
              <a:t>Used as a better, shorter, and easier way to represent very large or very small numbers as a power of 10</a:t>
            </a:r>
            <a:endParaRPr>
              <a:solidFill>
                <a:schemeClr val="dk1"/>
              </a:solidFill>
            </a:endParaRPr>
          </a:p>
          <a:p>
            <a:pPr indent="-342900" lvl="0" marL="457200" rtl="0" algn="l">
              <a:spcBef>
                <a:spcPts val="1600"/>
              </a:spcBef>
              <a:spcAft>
                <a:spcPts val="0"/>
              </a:spcAft>
              <a:buClr>
                <a:schemeClr val="dk1"/>
              </a:buClr>
              <a:buSzPts val="1800"/>
              <a:buChar char="●"/>
            </a:pPr>
            <a:r>
              <a:rPr lang="en">
                <a:solidFill>
                  <a:schemeClr val="dk1"/>
                </a:solidFill>
              </a:rPr>
              <a:t>Some Examples:</a:t>
            </a:r>
            <a:endParaRPr>
              <a:solidFill>
                <a:schemeClr val="dk1"/>
              </a:solidFill>
            </a:endParaRPr>
          </a:p>
          <a:p>
            <a:pPr indent="-342900" lvl="1" marL="914400" rtl="0" algn="l">
              <a:spcBef>
                <a:spcPts val="1000"/>
              </a:spcBef>
              <a:spcAft>
                <a:spcPts val="0"/>
              </a:spcAft>
              <a:buClr>
                <a:schemeClr val="dk1"/>
              </a:buClr>
              <a:buSzPts val="1800"/>
              <a:buChar char="○"/>
            </a:pPr>
            <a:r>
              <a:rPr lang="en" sz="1800">
                <a:solidFill>
                  <a:schemeClr val="dk1"/>
                </a:solidFill>
              </a:rPr>
              <a:t>735,000</a:t>
            </a:r>
            <a:endParaRPr sz="1800">
              <a:solidFill>
                <a:schemeClr val="dk1"/>
              </a:solidFill>
            </a:endParaRPr>
          </a:p>
          <a:p>
            <a:pPr indent="-342900" lvl="1" marL="914400" rtl="0" algn="l">
              <a:spcBef>
                <a:spcPts val="1000"/>
              </a:spcBef>
              <a:spcAft>
                <a:spcPts val="0"/>
              </a:spcAft>
              <a:buClr>
                <a:schemeClr val="dk1"/>
              </a:buClr>
              <a:buSzPts val="1800"/>
              <a:buChar char="○"/>
            </a:pPr>
            <a:r>
              <a:rPr lang="en" sz="1800">
                <a:solidFill>
                  <a:schemeClr val="dk1"/>
                </a:solidFill>
              </a:rPr>
              <a:t>0.0000735 </a:t>
            </a:r>
            <a:endParaRPr sz="1800">
              <a:solidFill>
                <a:schemeClr val="dk1"/>
              </a:solidFill>
            </a:endParaRPr>
          </a:p>
          <a:p>
            <a:pPr indent="0" lvl="0" marL="0" rtl="0" algn="l">
              <a:spcBef>
                <a:spcPts val="1600"/>
              </a:spcBef>
              <a:spcAft>
                <a:spcPts val="0"/>
              </a:spcAft>
              <a:buNone/>
            </a:pPr>
            <a:r>
              <a:t/>
            </a:r>
            <a:endParaRPr>
              <a:solidFill>
                <a:schemeClr val="dk1"/>
              </a:solidFill>
            </a:endParaRPr>
          </a:p>
        </p:txBody>
      </p:sp>
      <p:sp>
        <p:nvSpPr>
          <p:cNvPr id="155" name="Google Shape;155;p28"/>
          <p:cNvSpPr txBox="1"/>
          <p:nvPr/>
        </p:nvSpPr>
        <p:spPr>
          <a:xfrm>
            <a:off x="306075" y="4357900"/>
            <a:ext cx="2057400" cy="409800"/>
          </a:xfrm>
          <a:prstGeom prst="rect">
            <a:avLst/>
          </a:prstGeom>
          <a:noFill/>
          <a:ln cap="flat" cmpd="sng" w="19050">
            <a:solidFill>
              <a:srgbClr val="FF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sz="1800">
                <a:solidFill>
                  <a:srgbClr val="FF0000"/>
                </a:solidFill>
              </a:rPr>
              <a:t>Question 14 + 17</a:t>
            </a:r>
            <a:endParaRPr sz="1800">
              <a:solidFill>
                <a:srgbClr val="FF0000"/>
              </a:solidFill>
            </a:endParaRPr>
          </a:p>
        </p:txBody>
      </p:sp>
      <p:sp>
        <p:nvSpPr>
          <p:cNvPr id="156" name="Google Shape;156;p28"/>
          <p:cNvSpPr txBox="1"/>
          <p:nvPr>
            <p:ph idx="1" type="body"/>
          </p:nvPr>
        </p:nvSpPr>
        <p:spPr>
          <a:xfrm>
            <a:off x="4883700" y="1076275"/>
            <a:ext cx="3731400" cy="3416400"/>
          </a:xfrm>
          <a:prstGeom prst="rect">
            <a:avLst/>
          </a:prstGeom>
          <a:ln>
            <a:noFill/>
          </a:ln>
        </p:spPr>
        <p:txBody>
          <a:bodyPr anchorCtr="0" anchor="t" bIns="91425" lIns="91425" spcFirstLastPara="1" rIns="91425" wrap="square" tIns="91425">
            <a:noAutofit/>
          </a:bodyPr>
          <a:lstStyle/>
          <a:p>
            <a:pPr indent="-342900" lvl="0" marL="457200" rtl="0" algn="l">
              <a:spcBef>
                <a:spcPts val="0"/>
              </a:spcBef>
              <a:spcAft>
                <a:spcPts val="0"/>
              </a:spcAft>
              <a:buClr>
                <a:schemeClr val="dk1"/>
              </a:buClr>
              <a:buSzPts val="1800"/>
              <a:buChar char="●"/>
            </a:pPr>
            <a:r>
              <a:rPr lang="en">
                <a:solidFill>
                  <a:schemeClr val="dk1"/>
                </a:solidFill>
              </a:rPr>
              <a:t>PEMDAS</a:t>
            </a:r>
            <a:endParaRPr>
              <a:solidFill>
                <a:schemeClr val="dk1"/>
              </a:solidFill>
            </a:endParaRPr>
          </a:p>
          <a:p>
            <a:pPr indent="-317500" lvl="1" marL="914400" rtl="0" algn="l">
              <a:spcBef>
                <a:spcPts val="0"/>
              </a:spcBef>
              <a:spcAft>
                <a:spcPts val="0"/>
              </a:spcAft>
              <a:buClr>
                <a:schemeClr val="dk1"/>
              </a:buClr>
              <a:buSzPts val="1400"/>
              <a:buChar char="○"/>
            </a:pPr>
            <a:r>
              <a:rPr lang="en">
                <a:solidFill>
                  <a:schemeClr val="dk1"/>
                </a:solidFill>
              </a:rPr>
              <a:t>Parenthesis</a:t>
            </a:r>
            <a:endParaRPr>
              <a:solidFill>
                <a:schemeClr val="dk1"/>
              </a:solidFill>
            </a:endParaRPr>
          </a:p>
          <a:p>
            <a:pPr indent="-317500" lvl="1" marL="914400" rtl="0" algn="l">
              <a:spcBef>
                <a:spcPts val="0"/>
              </a:spcBef>
              <a:spcAft>
                <a:spcPts val="0"/>
              </a:spcAft>
              <a:buClr>
                <a:schemeClr val="dk1"/>
              </a:buClr>
              <a:buSzPts val="1400"/>
              <a:buChar char="○"/>
            </a:pPr>
            <a:r>
              <a:rPr lang="en">
                <a:solidFill>
                  <a:schemeClr val="dk1"/>
                </a:solidFill>
              </a:rPr>
              <a:t>Exponents</a:t>
            </a:r>
            <a:endParaRPr>
              <a:solidFill>
                <a:schemeClr val="dk1"/>
              </a:solidFill>
            </a:endParaRPr>
          </a:p>
          <a:p>
            <a:pPr indent="-317500" lvl="1" marL="914400" rtl="0" algn="l">
              <a:spcBef>
                <a:spcPts val="0"/>
              </a:spcBef>
              <a:spcAft>
                <a:spcPts val="0"/>
              </a:spcAft>
              <a:buClr>
                <a:schemeClr val="dk1"/>
              </a:buClr>
              <a:buSzPts val="1400"/>
              <a:buChar char="○"/>
            </a:pPr>
            <a:r>
              <a:rPr lang="en">
                <a:solidFill>
                  <a:schemeClr val="dk1"/>
                </a:solidFill>
              </a:rPr>
              <a:t>Multiplication/division</a:t>
            </a:r>
            <a:endParaRPr>
              <a:solidFill>
                <a:schemeClr val="dk1"/>
              </a:solidFill>
            </a:endParaRPr>
          </a:p>
          <a:p>
            <a:pPr indent="-317500" lvl="1" marL="914400" rtl="0" algn="l">
              <a:spcBef>
                <a:spcPts val="0"/>
              </a:spcBef>
              <a:spcAft>
                <a:spcPts val="0"/>
              </a:spcAft>
              <a:buClr>
                <a:schemeClr val="dk1"/>
              </a:buClr>
              <a:buSzPts val="1400"/>
              <a:buChar char="○"/>
            </a:pPr>
            <a:r>
              <a:rPr lang="en">
                <a:solidFill>
                  <a:schemeClr val="dk1"/>
                </a:solidFill>
              </a:rPr>
              <a:t>Addition/subtraction</a:t>
            </a:r>
            <a:endParaRPr>
              <a:solidFill>
                <a:schemeClr val="dk1"/>
              </a:solidFill>
            </a:endParaRPr>
          </a:p>
          <a:p>
            <a:pPr indent="-342900" lvl="0" marL="457200" rtl="0" algn="l">
              <a:spcBef>
                <a:spcPts val="1000"/>
              </a:spcBef>
              <a:spcAft>
                <a:spcPts val="0"/>
              </a:spcAft>
              <a:buClr>
                <a:schemeClr val="dk1"/>
              </a:buClr>
              <a:buSzPts val="1800"/>
              <a:buChar char="●"/>
            </a:pPr>
            <a:r>
              <a:rPr lang="en">
                <a:solidFill>
                  <a:schemeClr val="dk1"/>
                </a:solidFill>
              </a:rPr>
              <a:t>For multiplication and division you perform these operations from left to right</a:t>
            </a:r>
            <a:endParaRPr>
              <a:solidFill>
                <a:schemeClr val="dk1"/>
              </a:solidFill>
            </a:endParaRPr>
          </a:p>
          <a:p>
            <a:pPr indent="0" lvl="0" marL="0" rtl="0" algn="l">
              <a:spcBef>
                <a:spcPts val="1600"/>
              </a:spcBef>
              <a:spcAft>
                <a:spcPts val="0"/>
              </a:spcAft>
              <a:buNone/>
            </a:pPr>
            <a:r>
              <a:t/>
            </a:r>
            <a:endParaRPr>
              <a:solidFill>
                <a:schemeClr val="dk1"/>
              </a:solidFill>
            </a:endParaRPr>
          </a:p>
        </p:txBody>
      </p:sp>
      <p:sp>
        <p:nvSpPr>
          <p:cNvPr id="157" name="Google Shape;157;p28"/>
          <p:cNvSpPr txBox="1"/>
          <p:nvPr/>
        </p:nvSpPr>
        <p:spPr>
          <a:xfrm>
            <a:off x="5030475" y="4357900"/>
            <a:ext cx="1542000" cy="409800"/>
          </a:xfrm>
          <a:prstGeom prst="rect">
            <a:avLst/>
          </a:prstGeom>
          <a:noFill/>
          <a:ln cap="flat" cmpd="sng" w="19050">
            <a:solidFill>
              <a:srgbClr val="FF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sz="1800">
                <a:solidFill>
                  <a:srgbClr val="FF0000"/>
                </a:solidFill>
              </a:rPr>
              <a:t>Question 20</a:t>
            </a:r>
            <a:endParaRPr sz="1800">
              <a:solidFill>
                <a:srgbClr val="FF0000"/>
              </a:solidFill>
            </a:endParaRPr>
          </a:p>
        </p:txBody>
      </p:sp>
      <p:cxnSp>
        <p:nvCxnSpPr>
          <p:cNvPr id="158" name="Google Shape;158;p28"/>
          <p:cNvCxnSpPr/>
          <p:nvPr/>
        </p:nvCxnSpPr>
        <p:spPr>
          <a:xfrm>
            <a:off x="4284250" y="210975"/>
            <a:ext cx="8100" cy="4725600"/>
          </a:xfrm>
          <a:prstGeom prst="straightConnector1">
            <a:avLst/>
          </a:prstGeom>
          <a:noFill/>
          <a:ln cap="flat" cmpd="sng" w="38100">
            <a:solidFill>
              <a:srgbClr val="CCCCCC"/>
            </a:solidFill>
            <a:prstDash val="solid"/>
            <a:round/>
            <a:headEnd len="med" w="med" type="none"/>
            <a:tailEnd len="med" w="med" type="none"/>
          </a:ln>
        </p:spPr>
      </p:cxn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162" name="Shape 162"/>
        <p:cNvGrpSpPr/>
        <p:nvPr/>
      </p:nvGrpSpPr>
      <p:grpSpPr>
        <a:xfrm>
          <a:off x="0" y="0"/>
          <a:ext cx="0" cy="0"/>
          <a:chOff x="0" y="0"/>
          <a:chExt cx="0" cy="0"/>
        </a:xfrm>
      </p:grpSpPr>
      <p:sp>
        <p:nvSpPr>
          <p:cNvPr id="163" name="Google Shape;163;p29"/>
          <p:cNvSpPr txBox="1"/>
          <p:nvPr>
            <p:ph type="title"/>
          </p:nvPr>
        </p:nvSpPr>
        <p:spPr>
          <a:xfrm>
            <a:off x="311700" y="31195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Lab Groups: same as your teams in class</a:t>
            </a:r>
            <a:endParaRPr/>
          </a:p>
        </p:txBody>
      </p:sp>
      <p:graphicFrame>
        <p:nvGraphicFramePr>
          <p:cNvPr id="164" name="Google Shape;164;p29"/>
          <p:cNvGraphicFramePr/>
          <p:nvPr/>
        </p:nvGraphicFramePr>
        <p:xfrm>
          <a:off x="337225" y="940725"/>
          <a:ext cx="3000000" cy="3000000"/>
        </p:xfrm>
        <a:graphic>
          <a:graphicData uri="http://schemas.openxmlformats.org/drawingml/2006/table">
            <a:tbl>
              <a:tblPr>
                <a:noFill/>
                <a:tableStyleId>{D1E0552E-5523-4F5B-AC40-5310E0334090}</a:tableStyleId>
              </a:tblPr>
              <a:tblGrid>
                <a:gridCol w="1265650"/>
              </a:tblGrid>
              <a:tr h="562475">
                <a:tc>
                  <a:txBody>
                    <a:bodyPr/>
                    <a:lstStyle/>
                    <a:p>
                      <a:pPr indent="0" lvl="0" marL="0" rtl="0" algn="ctr">
                        <a:spcBef>
                          <a:spcPts val="0"/>
                        </a:spcBef>
                        <a:spcAft>
                          <a:spcPts val="0"/>
                        </a:spcAft>
                        <a:buNone/>
                      </a:pPr>
                      <a:r>
                        <a:rPr lang="en" sz="1800">
                          <a:solidFill>
                            <a:srgbClr val="FF0000"/>
                          </a:solidFill>
                        </a:rPr>
                        <a:t>Team 1</a:t>
                      </a:r>
                      <a:endParaRPr sz="1800">
                        <a:solidFill>
                          <a:srgbClr val="FF0000"/>
                        </a:solidFill>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38100">
                      <a:solidFill>
                        <a:schemeClr val="dk1"/>
                      </a:solidFill>
                      <a:prstDash val="solid"/>
                      <a:round/>
                      <a:headEnd len="sm" w="sm" type="none"/>
                      <a:tailEnd len="sm" w="sm" type="none"/>
                    </a:lnB>
                  </a:tcPr>
                </a:tc>
              </a:tr>
              <a:tr h="606375">
                <a:tc>
                  <a:txBody>
                    <a:bodyPr/>
                    <a:lstStyle/>
                    <a:p>
                      <a:pPr indent="0" lvl="0" marL="0" rtl="0" algn="l">
                        <a:lnSpc>
                          <a:spcPct val="115000"/>
                        </a:lnSpc>
                        <a:spcBef>
                          <a:spcPts val="0"/>
                        </a:spcBef>
                        <a:spcAft>
                          <a:spcPts val="0"/>
                        </a:spcAft>
                        <a:buNone/>
                      </a:pPr>
                      <a:r>
                        <a:rPr b="1" lang="en" sz="1600">
                          <a:solidFill>
                            <a:srgbClr val="FFFFFF"/>
                          </a:solidFill>
                        </a:rPr>
                        <a:t>Karyssa Garcia</a:t>
                      </a:r>
                      <a:endParaRPr b="1" sz="1600">
                        <a:solidFill>
                          <a:srgbClr val="FFFFFF"/>
                        </a:solidFill>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38100">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r>
              <a:tr h="606375">
                <a:tc>
                  <a:txBody>
                    <a:bodyPr/>
                    <a:lstStyle/>
                    <a:p>
                      <a:pPr indent="0" lvl="0" marL="0" rtl="0" algn="l">
                        <a:lnSpc>
                          <a:spcPct val="115000"/>
                        </a:lnSpc>
                        <a:spcBef>
                          <a:spcPts val="0"/>
                        </a:spcBef>
                        <a:spcAft>
                          <a:spcPts val="0"/>
                        </a:spcAft>
                        <a:buNone/>
                      </a:pPr>
                      <a:r>
                        <a:rPr b="1" lang="en" sz="1600">
                          <a:solidFill>
                            <a:srgbClr val="FFFFFF"/>
                          </a:solidFill>
                        </a:rPr>
                        <a:t>Logan Lason </a:t>
                      </a:r>
                      <a:endParaRPr b="1" sz="1600">
                        <a:solidFill>
                          <a:schemeClr val="dk1"/>
                        </a:solidFill>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r>
              <a:tr h="606375">
                <a:tc>
                  <a:txBody>
                    <a:bodyPr/>
                    <a:lstStyle/>
                    <a:p>
                      <a:pPr indent="0" lvl="0" marL="0" rtl="0" algn="l">
                        <a:lnSpc>
                          <a:spcPct val="115000"/>
                        </a:lnSpc>
                        <a:spcBef>
                          <a:spcPts val="0"/>
                        </a:spcBef>
                        <a:spcAft>
                          <a:spcPts val="0"/>
                        </a:spcAft>
                        <a:buNone/>
                      </a:pPr>
                      <a:r>
                        <a:rPr b="1" lang="en" sz="1600">
                          <a:solidFill>
                            <a:srgbClr val="FFFFFF"/>
                          </a:solidFill>
                        </a:rPr>
                        <a:t>Isabelle Philpott </a:t>
                      </a:r>
                      <a:endParaRPr b="1" sz="1600">
                        <a:solidFill>
                          <a:schemeClr val="dk1"/>
                        </a:solidFill>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r>
              <a:tr h="606375">
                <a:tc>
                  <a:txBody>
                    <a:bodyPr/>
                    <a:lstStyle/>
                    <a:p>
                      <a:pPr indent="0" lvl="0" marL="0" rtl="0" algn="l">
                        <a:lnSpc>
                          <a:spcPct val="115000"/>
                        </a:lnSpc>
                        <a:spcBef>
                          <a:spcPts val="0"/>
                        </a:spcBef>
                        <a:spcAft>
                          <a:spcPts val="0"/>
                        </a:spcAft>
                        <a:buNone/>
                      </a:pPr>
                      <a:r>
                        <a:rPr b="1" lang="en" sz="1600">
                          <a:solidFill>
                            <a:srgbClr val="FFFFFF"/>
                          </a:solidFill>
                        </a:rPr>
                        <a:t>Cory Terrell </a:t>
                      </a:r>
                      <a:endParaRPr b="1" sz="1600">
                        <a:solidFill>
                          <a:schemeClr val="dk1"/>
                        </a:solidFill>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r>
            </a:tbl>
          </a:graphicData>
        </a:graphic>
      </p:graphicFrame>
      <p:graphicFrame>
        <p:nvGraphicFramePr>
          <p:cNvPr id="165" name="Google Shape;165;p29"/>
          <p:cNvGraphicFramePr/>
          <p:nvPr/>
        </p:nvGraphicFramePr>
        <p:xfrm>
          <a:off x="1773763" y="940725"/>
          <a:ext cx="3000000" cy="3000000"/>
        </p:xfrm>
        <a:graphic>
          <a:graphicData uri="http://schemas.openxmlformats.org/drawingml/2006/table">
            <a:tbl>
              <a:tblPr>
                <a:noFill/>
                <a:tableStyleId>{D1E0552E-5523-4F5B-AC40-5310E0334090}</a:tableStyleId>
              </a:tblPr>
              <a:tblGrid>
                <a:gridCol w="1265650"/>
              </a:tblGrid>
              <a:tr h="562475">
                <a:tc>
                  <a:txBody>
                    <a:bodyPr/>
                    <a:lstStyle/>
                    <a:p>
                      <a:pPr indent="0" lvl="0" marL="0" rtl="0" algn="ctr">
                        <a:spcBef>
                          <a:spcPts val="0"/>
                        </a:spcBef>
                        <a:spcAft>
                          <a:spcPts val="0"/>
                        </a:spcAft>
                        <a:buNone/>
                      </a:pPr>
                      <a:r>
                        <a:rPr lang="en" sz="1800">
                          <a:solidFill>
                            <a:srgbClr val="FF0000"/>
                          </a:solidFill>
                        </a:rPr>
                        <a:t>Team 2</a:t>
                      </a:r>
                      <a:endParaRPr sz="1800">
                        <a:solidFill>
                          <a:srgbClr val="FF0000"/>
                        </a:solidFill>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38100">
                      <a:solidFill>
                        <a:schemeClr val="dk1"/>
                      </a:solidFill>
                      <a:prstDash val="solid"/>
                      <a:round/>
                      <a:headEnd len="sm" w="sm" type="none"/>
                      <a:tailEnd len="sm" w="sm" type="none"/>
                    </a:lnB>
                  </a:tcPr>
                </a:tc>
              </a:tr>
              <a:tr h="606375">
                <a:tc>
                  <a:txBody>
                    <a:bodyPr/>
                    <a:lstStyle/>
                    <a:p>
                      <a:pPr indent="0" lvl="0" marL="0" rtl="0" algn="l">
                        <a:lnSpc>
                          <a:spcPct val="115000"/>
                        </a:lnSpc>
                        <a:spcBef>
                          <a:spcPts val="0"/>
                        </a:spcBef>
                        <a:spcAft>
                          <a:spcPts val="0"/>
                        </a:spcAft>
                        <a:buNone/>
                      </a:pPr>
                      <a:r>
                        <a:rPr b="1" lang="en" sz="1600">
                          <a:solidFill>
                            <a:schemeClr val="dk1"/>
                          </a:solidFill>
                        </a:rPr>
                        <a:t>Miguel Luna </a:t>
                      </a:r>
                      <a:endParaRPr b="1" sz="1600">
                        <a:solidFill>
                          <a:schemeClr val="dk1"/>
                        </a:solidFill>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38100">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r>
              <a:tr h="606375">
                <a:tc>
                  <a:txBody>
                    <a:bodyPr/>
                    <a:lstStyle/>
                    <a:p>
                      <a:pPr indent="0" lvl="0" marL="0" rtl="0" algn="l">
                        <a:lnSpc>
                          <a:spcPct val="115000"/>
                        </a:lnSpc>
                        <a:spcBef>
                          <a:spcPts val="0"/>
                        </a:spcBef>
                        <a:spcAft>
                          <a:spcPts val="0"/>
                        </a:spcAft>
                        <a:buNone/>
                      </a:pPr>
                      <a:r>
                        <a:rPr b="1" lang="en" sz="1600">
                          <a:solidFill>
                            <a:schemeClr val="dk1"/>
                          </a:solidFill>
                        </a:rPr>
                        <a:t>Christian McKeever</a:t>
                      </a:r>
                      <a:endParaRPr b="1" sz="1600">
                        <a:solidFill>
                          <a:schemeClr val="dk1"/>
                        </a:solidFill>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r>
              <a:tr h="606375">
                <a:tc>
                  <a:txBody>
                    <a:bodyPr/>
                    <a:lstStyle/>
                    <a:p>
                      <a:pPr indent="0" lvl="0" marL="0" rtl="0" algn="l">
                        <a:lnSpc>
                          <a:spcPct val="115000"/>
                        </a:lnSpc>
                        <a:spcBef>
                          <a:spcPts val="0"/>
                        </a:spcBef>
                        <a:spcAft>
                          <a:spcPts val="0"/>
                        </a:spcAft>
                        <a:buNone/>
                      </a:pPr>
                      <a:r>
                        <a:rPr b="1" lang="en" sz="1600">
                          <a:solidFill>
                            <a:schemeClr val="dk1"/>
                          </a:solidFill>
                        </a:rPr>
                        <a:t>Nate Rowe</a:t>
                      </a:r>
                      <a:endParaRPr b="1" sz="1600">
                        <a:solidFill>
                          <a:schemeClr val="dk1"/>
                        </a:solidFill>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r>
              <a:tr h="606375">
                <a:tc>
                  <a:txBody>
                    <a:bodyPr/>
                    <a:lstStyle/>
                    <a:p>
                      <a:pPr indent="0" lvl="0" marL="0" rtl="0" algn="l">
                        <a:lnSpc>
                          <a:spcPct val="115000"/>
                        </a:lnSpc>
                        <a:spcBef>
                          <a:spcPts val="0"/>
                        </a:spcBef>
                        <a:spcAft>
                          <a:spcPts val="0"/>
                        </a:spcAft>
                        <a:buNone/>
                      </a:pPr>
                      <a:r>
                        <a:rPr b="1" lang="en" sz="1600">
                          <a:solidFill>
                            <a:schemeClr val="dk1"/>
                          </a:solidFill>
                        </a:rPr>
                        <a:t>Isabella Sanchez</a:t>
                      </a:r>
                      <a:endParaRPr b="1" sz="1600">
                        <a:solidFill>
                          <a:schemeClr val="dk1"/>
                        </a:solidFill>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r>
            </a:tbl>
          </a:graphicData>
        </a:graphic>
      </p:graphicFrame>
      <p:graphicFrame>
        <p:nvGraphicFramePr>
          <p:cNvPr id="166" name="Google Shape;166;p29"/>
          <p:cNvGraphicFramePr/>
          <p:nvPr/>
        </p:nvGraphicFramePr>
        <p:xfrm>
          <a:off x="3210300" y="940725"/>
          <a:ext cx="3000000" cy="3000000"/>
        </p:xfrm>
        <a:graphic>
          <a:graphicData uri="http://schemas.openxmlformats.org/drawingml/2006/table">
            <a:tbl>
              <a:tblPr>
                <a:noFill/>
                <a:tableStyleId>{D1E0552E-5523-4F5B-AC40-5310E0334090}</a:tableStyleId>
              </a:tblPr>
              <a:tblGrid>
                <a:gridCol w="1354050"/>
              </a:tblGrid>
              <a:tr h="537275">
                <a:tc>
                  <a:txBody>
                    <a:bodyPr/>
                    <a:lstStyle/>
                    <a:p>
                      <a:pPr indent="0" lvl="0" marL="0" rtl="0" algn="ctr">
                        <a:spcBef>
                          <a:spcPts val="0"/>
                        </a:spcBef>
                        <a:spcAft>
                          <a:spcPts val="0"/>
                        </a:spcAft>
                        <a:buNone/>
                      </a:pPr>
                      <a:r>
                        <a:rPr lang="en" sz="1800">
                          <a:solidFill>
                            <a:srgbClr val="FF0000"/>
                          </a:solidFill>
                        </a:rPr>
                        <a:t>Team 3</a:t>
                      </a:r>
                      <a:endParaRPr sz="1800">
                        <a:solidFill>
                          <a:srgbClr val="FF0000"/>
                        </a:solidFill>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38100">
                      <a:solidFill>
                        <a:schemeClr val="dk1"/>
                      </a:solidFill>
                      <a:prstDash val="solid"/>
                      <a:round/>
                      <a:headEnd len="sm" w="sm" type="none"/>
                      <a:tailEnd len="sm" w="sm" type="none"/>
                    </a:lnB>
                  </a:tcPr>
                </a:tc>
              </a:tr>
              <a:tr h="1085600">
                <a:tc>
                  <a:txBody>
                    <a:bodyPr/>
                    <a:lstStyle/>
                    <a:p>
                      <a:pPr indent="0" lvl="0" marL="0" rtl="0" algn="l">
                        <a:lnSpc>
                          <a:spcPct val="115000"/>
                        </a:lnSpc>
                        <a:spcBef>
                          <a:spcPts val="0"/>
                        </a:spcBef>
                        <a:spcAft>
                          <a:spcPts val="0"/>
                        </a:spcAft>
                        <a:buNone/>
                      </a:pPr>
                      <a:r>
                        <a:rPr b="1" lang="en" sz="1600">
                          <a:solidFill>
                            <a:schemeClr val="dk1"/>
                          </a:solidFill>
                        </a:rPr>
                        <a:t>Adonis Birch - Franklin</a:t>
                      </a:r>
                      <a:endParaRPr b="1" sz="1600">
                        <a:solidFill>
                          <a:schemeClr val="dk1"/>
                        </a:solidFill>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38100">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r>
              <a:tr h="727550">
                <a:tc>
                  <a:txBody>
                    <a:bodyPr/>
                    <a:lstStyle/>
                    <a:p>
                      <a:pPr indent="0" lvl="0" marL="0" rtl="0" algn="l">
                        <a:lnSpc>
                          <a:spcPct val="115000"/>
                        </a:lnSpc>
                        <a:spcBef>
                          <a:spcPts val="0"/>
                        </a:spcBef>
                        <a:spcAft>
                          <a:spcPts val="0"/>
                        </a:spcAft>
                        <a:buNone/>
                      </a:pPr>
                      <a:r>
                        <a:rPr b="1" lang="en" sz="1600">
                          <a:solidFill>
                            <a:schemeClr val="dk1"/>
                          </a:solidFill>
                        </a:rPr>
                        <a:t>Houston Branch </a:t>
                      </a:r>
                      <a:endParaRPr b="1" sz="1600">
                        <a:solidFill>
                          <a:schemeClr val="dk1"/>
                        </a:solidFill>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r>
              <a:tr h="781425">
                <a:tc>
                  <a:txBody>
                    <a:bodyPr/>
                    <a:lstStyle/>
                    <a:p>
                      <a:pPr indent="0" lvl="0" marL="0" rtl="0" algn="l">
                        <a:lnSpc>
                          <a:spcPct val="115000"/>
                        </a:lnSpc>
                        <a:spcBef>
                          <a:spcPts val="0"/>
                        </a:spcBef>
                        <a:spcAft>
                          <a:spcPts val="0"/>
                        </a:spcAft>
                        <a:buNone/>
                      </a:pPr>
                      <a:r>
                        <a:rPr b="1" lang="en" sz="1600">
                          <a:solidFill>
                            <a:schemeClr val="dk1"/>
                          </a:solidFill>
                        </a:rPr>
                        <a:t>Abigail Hernandez</a:t>
                      </a:r>
                      <a:endParaRPr b="1" sz="1600">
                        <a:solidFill>
                          <a:schemeClr val="dk1"/>
                        </a:solidFill>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r>
              <a:tr h="802450">
                <a:tc>
                  <a:txBody>
                    <a:bodyPr/>
                    <a:lstStyle/>
                    <a:p>
                      <a:pPr indent="0" lvl="0" marL="0" rtl="0" algn="l">
                        <a:lnSpc>
                          <a:spcPct val="100000"/>
                        </a:lnSpc>
                        <a:spcBef>
                          <a:spcPts val="0"/>
                        </a:spcBef>
                        <a:spcAft>
                          <a:spcPts val="0"/>
                        </a:spcAft>
                        <a:buNone/>
                      </a:pPr>
                      <a:r>
                        <a:rPr b="1" lang="en" sz="1600">
                          <a:solidFill>
                            <a:schemeClr val="dk1"/>
                          </a:solidFill>
                        </a:rPr>
                        <a:t>Matthew Sell</a:t>
                      </a:r>
                      <a:endParaRPr b="1" sz="1600">
                        <a:solidFill>
                          <a:schemeClr val="dk1"/>
                        </a:solidFill>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r>
            </a:tbl>
          </a:graphicData>
        </a:graphic>
      </p:graphicFrame>
      <p:graphicFrame>
        <p:nvGraphicFramePr>
          <p:cNvPr id="167" name="Google Shape;167;p29"/>
          <p:cNvGraphicFramePr/>
          <p:nvPr/>
        </p:nvGraphicFramePr>
        <p:xfrm>
          <a:off x="4683363" y="940725"/>
          <a:ext cx="3000000" cy="3000000"/>
        </p:xfrm>
        <a:graphic>
          <a:graphicData uri="http://schemas.openxmlformats.org/drawingml/2006/table">
            <a:tbl>
              <a:tblPr>
                <a:noFill/>
                <a:tableStyleId>{D1E0552E-5523-4F5B-AC40-5310E0334090}</a:tableStyleId>
              </a:tblPr>
              <a:tblGrid>
                <a:gridCol w="1265650"/>
              </a:tblGrid>
              <a:tr h="562475">
                <a:tc>
                  <a:txBody>
                    <a:bodyPr/>
                    <a:lstStyle/>
                    <a:p>
                      <a:pPr indent="0" lvl="0" marL="0" rtl="0" algn="ctr">
                        <a:spcBef>
                          <a:spcPts val="0"/>
                        </a:spcBef>
                        <a:spcAft>
                          <a:spcPts val="0"/>
                        </a:spcAft>
                        <a:buNone/>
                      </a:pPr>
                      <a:r>
                        <a:rPr lang="en" sz="1800">
                          <a:solidFill>
                            <a:srgbClr val="FF0000"/>
                          </a:solidFill>
                        </a:rPr>
                        <a:t>Team 4</a:t>
                      </a:r>
                      <a:endParaRPr sz="1800">
                        <a:solidFill>
                          <a:srgbClr val="FF0000"/>
                        </a:solidFill>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38100">
                      <a:solidFill>
                        <a:schemeClr val="dk1"/>
                      </a:solidFill>
                      <a:prstDash val="solid"/>
                      <a:round/>
                      <a:headEnd len="sm" w="sm" type="none"/>
                      <a:tailEnd len="sm" w="sm" type="none"/>
                    </a:lnB>
                  </a:tcPr>
                </a:tc>
              </a:tr>
              <a:tr h="606375">
                <a:tc>
                  <a:txBody>
                    <a:bodyPr/>
                    <a:lstStyle/>
                    <a:p>
                      <a:pPr indent="0" lvl="0" marL="0" rtl="0" algn="l">
                        <a:lnSpc>
                          <a:spcPct val="115000"/>
                        </a:lnSpc>
                        <a:spcBef>
                          <a:spcPts val="0"/>
                        </a:spcBef>
                        <a:spcAft>
                          <a:spcPts val="0"/>
                        </a:spcAft>
                        <a:buNone/>
                      </a:pPr>
                      <a:r>
                        <a:rPr b="1" lang="en" sz="1600">
                          <a:solidFill>
                            <a:schemeClr val="dk1"/>
                          </a:solidFill>
                        </a:rPr>
                        <a:t>Mackenzie Balduini</a:t>
                      </a:r>
                      <a:endParaRPr b="1" sz="1600">
                        <a:solidFill>
                          <a:schemeClr val="dk1"/>
                        </a:solidFill>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38100">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r>
              <a:tr h="606375">
                <a:tc>
                  <a:txBody>
                    <a:bodyPr/>
                    <a:lstStyle/>
                    <a:p>
                      <a:pPr indent="0" lvl="0" marL="0" rtl="0" algn="l">
                        <a:lnSpc>
                          <a:spcPct val="115000"/>
                        </a:lnSpc>
                        <a:spcBef>
                          <a:spcPts val="0"/>
                        </a:spcBef>
                        <a:spcAft>
                          <a:spcPts val="0"/>
                        </a:spcAft>
                        <a:buNone/>
                      </a:pPr>
                      <a:r>
                        <a:rPr b="1" lang="en" sz="1600">
                          <a:solidFill>
                            <a:schemeClr val="dk1"/>
                          </a:solidFill>
                        </a:rPr>
                        <a:t>John Melendez</a:t>
                      </a:r>
                      <a:endParaRPr b="1" sz="1600">
                        <a:solidFill>
                          <a:schemeClr val="dk1"/>
                        </a:solidFill>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r>
              <a:tr h="606375">
                <a:tc>
                  <a:txBody>
                    <a:bodyPr/>
                    <a:lstStyle/>
                    <a:p>
                      <a:pPr indent="0" lvl="0" marL="0" rtl="0" algn="l">
                        <a:lnSpc>
                          <a:spcPct val="115000"/>
                        </a:lnSpc>
                        <a:spcBef>
                          <a:spcPts val="0"/>
                        </a:spcBef>
                        <a:spcAft>
                          <a:spcPts val="0"/>
                        </a:spcAft>
                        <a:buNone/>
                      </a:pPr>
                      <a:r>
                        <a:rPr b="1" lang="en" sz="1600">
                          <a:solidFill>
                            <a:schemeClr val="dk1"/>
                          </a:solidFill>
                        </a:rPr>
                        <a:t>Brian Ortiz</a:t>
                      </a:r>
                      <a:endParaRPr b="1" sz="1600">
                        <a:solidFill>
                          <a:schemeClr val="dk1"/>
                        </a:solidFill>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r>
              <a:tr h="606375">
                <a:tc>
                  <a:txBody>
                    <a:bodyPr/>
                    <a:lstStyle/>
                    <a:p>
                      <a:pPr indent="0" lvl="0" marL="0" rtl="0" algn="l">
                        <a:lnSpc>
                          <a:spcPct val="115000"/>
                        </a:lnSpc>
                        <a:spcBef>
                          <a:spcPts val="0"/>
                        </a:spcBef>
                        <a:spcAft>
                          <a:spcPts val="0"/>
                        </a:spcAft>
                        <a:buNone/>
                      </a:pPr>
                      <a:r>
                        <a:rPr b="1" lang="en" sz="1600">
                          <a:solidFill>
                            <a:schemeClr val="dk1"/>
                          </a:solidFill>
                        </a:rPr>
                        <a:t>Trey Phillips</a:t>
                      </a:r>
                      <a:endParaRPr b="1" sz="1600">
                        <a:solidFill>
                          <a:schemeClr val="dk1"/>
                        </a:solidFill>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r>
            </a:tbl>
          </a:graphicData>
        </a:graphic>
      </p:graphicFrame>
      <p:graphicFrame>
        <p:nvGraphicFramePr>
          <p:cNvPr id="168" name="Google Shape;168;p29"/>
          <p:cNvGraphicFramePr/>
          <p:nvPr/>
        </p:nvGraphicFramePr>
        <p:xfrm>
          <a:off x="6076075" y="948838"/>
          <a:ext cx="3000000" cy="3000000"/>
        </p:xfrm>
        <a:graphic>
          <a:graphicData uri="http://schemas.openxmlformats.org/drawingml/2006/table">
            <a:tbl>
              <a:tblPr>
                <a:noFill/>
                <a:tableStyleId>{D1E0552E-5523-4F5B-AC40-5310E0334090}</a:tableStyleId>
              </a:tblPr>
              <a:tblGrid>
                <a:gridCol w="1337975"/>
              </a:tblGrid>
              <a:tr h="562475">
                <a:tc>
                  <a:txBody>
                    <a:bodyPr/>
                    <a:lstStyle/>
                    <a:p>
                      <a:pPr indent="0" lvl="0" marL="0" rtl="0" algn="ctr">
                        <a:spcBef>
                          <a:spcPts val="0"/>
                        </a:spcBef>
                        <a:spcAft>
                          <a:spcPts val="0"/>
                        </a:spcAft>
                        <a:buNone/>
                      </a:pPr>
                      <a:r>
                        <a:rPr lang="en" sz="1800">
                          <a:solidFill>
                            <a:srgbClr val="FF0000"/>
                          </a:solidFill>
                        </a:rPr>
                        <a:t>Team 5</a:t>
                      </a:r>
                      <a:endParaRPr sz="1800">
                        <a:solidFill>
                          <a:srgbClr val="FF0000"/>
                        </a:solidFill>
                      </a:endParaRPr>
                    </a:p>
                  </a:txBody>
                  <a:tcPr marT="91425" marB="91425" marR="91425" marL="91425">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38100">
                      <a:solidFill>
                        <a:srgbClr val="FFFFFF"/>
                      </a:solidFill>
                      <a:prstDash val="solid"/>
                      <a:round/>
                      <a:headEnd len="sm" w="sm" type="none"/>
                      <a:tailEnd len="sm" w="sm" type="none"/>
                    </a:lnB>
                  </a:tcPr>
                </a:tc>
              </a:tr>
              <a:tr h="606375">
                <a:tc>
                  <a:txBody>
                    <a:bodyPr/>
                    <a:lstStyle/>
                    <a:p>
                      <a:pPr indent="0" lvl="0" marL="0" rtl="0" algn="l">
                        <a:lnSpc>
                          <a:spcPct val="115000"/>
                        </a:lnSpc>
                        <a:spcBef>
                          <a:spcPts val="0"/>
                        </a:spcBef>
                        <a:spcAft>
                          <a:spcPts val="0"/>
                        </a:spcAft>
                        <a:buNone/>
                      </a:pPr>
                      <a:r>
                        <a:rPr b="1" lang="en" sz="1600">
                          <a:solidFill>
                            <a:schemeClr val="dk1"/>
                          </a:solidFill>
                        </a:rPr>
                        <a:t>Anthony Armendariz</a:t>
                      </a:r>
                      <a:endParaRPr b="1" sz="1600">
                        <a:solidFill>
                          <a:schemeClr val="dk1"/>
                        </a:solidFill>
                      </a:endParaRPr>
                    </a:p>
                  </a:txBody>
                  <a:tcPr marT="91425" marB="91425" marR="91425" marL="91425">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38100">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tcPr>
                </a:tc>
              </a:tr>
              <a:tr h="606375">
                <a:tc>
                  <a:txBody>
                    <a:bodyPr/>
                    <a:lstStyle/>
                    <a:p>
                      <a:pPr indent="0" lvl="0" marL="0" rtl="0" algn="l">
                        <a:lnSpc>
                          <a:spcPct val="115000"/>
                        </a:lnSpc>
                        <a:spcBef>
                          <a:spcPts val="0"/>
                        </a:spcBef>
                        <a:spcAft>
                          <a:spcPts val="0"/>
                        </a:spcAft>
                        <a:buNone/>
                      </a:pPr>
                      <a:r>
                        <a:rPr b="1" lang="en" sz="1600">
                          <a:solidFill>
                            <a:schemeClr val="dk1"/>
                          </a:solidFill>
                        </a:rPr>
                        <a:t>Andy Cerda</a:t>
                      </a:r>
                      <a:endParaRPr b="1" sz="1600">
                        <a:solidFill>
                          <a:schemeClr val="dk1"/>
                        </a:solidFill>
                      </a:endParaRPr>
                    </a:p>
                  </a:txBody>
                  <a:tcPr marT="91425" marB="91425" marR="91425" marL="91425">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tcPr>
                </a:tc>
              </a:tr>
              <a:tr h="606375">
                <a:tc>
                  <a:txBody>
                    <a:bodyPr/>
                    <a:lstStyle/>
                    <a:p>
                      <a:pPr indent="0" lvl="0" marL="0" rtl="0" algn="l">
                        <a:lnSpc>
                          <a:spcPct val="115000"/>
                        </a:lnSpc>
                        <a:spcBef>
                          <a:spcPts val="0"/>
                        </a:spcBef>
                        <a:spcAft>
                          <a:spcPts val="0"/>
                        </a:spcAft>
                        <a:buNone/>
                      </a:pPr>
                      <a:r>
                        <a:rPr b="1" lang="en" sz="1600">
                          <a:solidFill>
                            <a:schemeClr val="dk1"/>
                          </a:solidFill>
                        </a:rPr>
                        <a:t>Isis Marta</a:t>
                      </a:r>
                      <a:endParaRPr b="1" sz="1600">
                        <a:solidFill>
                          <a:schemeClr val="dk1"/>
                        </a:solidFill>
                      </a:endParaRPr>
                    </a:p>
                  </a:txBody>
                  <a:tcPr marT="91425" marB="91425" marR="91425" marL="91425">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tcPr>
                </a:tc>
              </a:tr>
              <a:tr h="606375">
                <a:tc>
                  <a:txBody>
                    <a:bodyPr/>
                    <a:lstStyle/>
                    <a:p>
                      <a:pPr indent="0" lvl="0" marL="0" rtl="0" algn="l">
                        <a:lnSpc>
                          <a:spcPct val="115000"/>
                        </a:lnSpc>
                        <a:spcBef>
                          <a:spcPts val="0"/>
                        </a:spcBef>
                        <a:spcAft>
                          <a:spcPts val="0"/>
                        </a:spcAft>
                        <a:buNone/>
                      </a:pPr>
                      <a:r>
                        <a:rPr b="1" lang="en" sz="1600">
                          <a:solidFill>
                            <a:schemeClr val="dk1"/>
                          </a:solidFill>
                        </a:rPr>
                        <a:t>Manuel Sanchez</a:t>
                      </a:r>
                      <a:endParaRPr b="1" sz="1600">
                        <a:solidFill>
                          <a:schemeClr val="dk1"/>
                        </a:solidFill>
                      </a:endParaRPr>
                    </a:p>
                  </a:txBody>
                  <a:tcPr marT="91425" marB="91425" marR="91425" marL="91425">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tcPr>
                </a:tc>
              </a:tr>
            </a:tbl>
          </a:graphicData>
        </a:graphic>
      </p:graphicFrame>
      <p:graphicFrame>
        <p:nvGraphicFramePr>
          <p:cNvPr id="169" name="Google Shape;169;p29"/>
          <p:cNvGraphicFramePr/>
          <p:nvPr/>
        </p:nvGraphicFramePr>
        <p:xfrm>
          <a:off x="7541125" y="940725"/>
          <a:ext cx="3000000" cy="3000000"/>
        </p:xfrm>
        <a:graphic>
          <a:graphicData uri="http://schemas.openxmlformats.org/drawingml/2006/table">
            <a:tbl>
              <a:tblPr>
                <a:noFill/>
                <a:tableStyleId>{D1E0552E-5523-4F5B-AC40-5310E0334090}</a:tableStyleId>
              </a:tblPr>
              <a:tblGrid>
                <a:gridCol w="1354050"/>
              </a:tblGrid>
              <a:tr h="562475">
                <a:tc>
                  <a:txBody>
                    <a:bodyPr/>
                    <a:lstStyle/>
                    <a:p>
                      <a:pPr indent="0" lvl="0" marL="0" rtl="0" algn="ctr">
                        <a:spcBef>
                          <a:spcPts val="0"/>
                        </a:spcBef>
                        <a:spcAft>
                          <a:spcPts val="0"/>
                        </a:spcAft>
                        <a:buNone/>
                      </a:pPr>
                      <a:r>
                        <a:rPr lang="en" sz="1800">
                          <a:solidFill>
                            <a:srgbClr val="FF0000"/>
                          </a:solidFill>
                        </a:rPr>
                        <a:t>Team 6</a:t>
                      </a:r>
                      <a:endParaRPr sz="1800">
                        <a:solidFill>
                          <a:srgbClr val="FF0000"/>
                        </a:solidFill>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38100">
                      <a:solidFill>
                        <a:schemeClr val="dk1"/>
                      </a:solidFill>
                      <a:prstDash val="solid"/>
                      <a:round/>
                      <a:headEnd len="sm" w="sm" type="none"/>
                      <a:tailEnd len="sm" w="sm" type="none"/>
                    </a:lnB>
                  </a:tcPr>
                </a:tc>
              </a:tr>
              <a:tr h="606375">
                <a:tc>
                  <a:txBody>
                    <a:bodyPr/>
                    <a:lstStyle/>
                    <a:p>
                      <a:pPr indent="0" lvl="0" marL="0" rtl="0" algn="l">
                        <a:lnSpc>
                          <a:spcPct val="115000"/>
                        </a:lnSpc>
                        <a:spcBef>
                          <a:spcPts val="0"/>
                        </a:spcBef>
                        <a:spcAft>
                          <a:spcPts val="0"/>
                        </a:spcAft>
                        <a:buNone/>
                      </a:pPr>
                      <a:r>
                        <a:rPr b="1" lang="en" sz="1600">
                          <a:solidFill>
                            <a:schemeClr val="dk1"/>
                          </a:solidFill>
                        </a:rPr>
                        <a:t>Andre Gonzales</a:t>
                      </a:r>
                      <a:endParaRPr b="1" sz="1600">
                        <a:solidFill>
                          <a:schemeClr val="dk1"/>
                        </a:solidFill>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38100">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r>
              <a:tr h="606375">
                <a:tc>
                  <a:txBody>
                    <a:bodyPr/>
                    <a:lstStyle/>
                    <a:p>
                      <a:pPr indent="0" lvl="0" marL="0" rtl="0" algn="l">
                        <a:lnSpc>
                          <a:spcPct val="115000"/>
                        </a:lnSpc>
                        <a:spcBef>
                          <a:spcPts val="0"/>
                        </a:spcBef>
                        <a:spcAft>
                          <a:spcPts val="0"/>
                        </a:spcAft>
                        <a:buNone/>
                      </a:pPr>
                      <a:r>
                        <a:rPr b="1" lang="en" sz="1600">
                          <a:solidFill>
                            <a:schemeClr val="dk1"/>
                          </a:solidFill>
                        </a:rPr>
                        <a:t>Amanda Hernandez</a:t>
                      </a:r>
                      <a:endParaRPr b="1" sz="1600">
                        <a:solidFill>
                          <a:schemeClr val="dk1"/>
                        </a:solidFill>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r>
              <a:tr h="606375">
                <a:tc>
                  <a:txBody>
                    <a:bodyPr/>
                    <a:lstStyle/>
                    <a:p>
                      <a:pPr indent="0" lvl="0" marL="0" rtl="0" algn="l">
                        <a:lnSpc>
                          <a:spcPct val="115000"/>
                        </a:lnSpc>
                        <a:spcBef>
                          <a:spcPts val="0"/>
                        </a:spcBef>
                        <a:spcAft>
                          <a:spcPts val="0"/>
                        </a:spcAft>
                        <a:buNone/>
                      </a:pPr>
                      <a:r>
                        <a:rPr b="1" lang="en" sz="1600">
                          <a:solidFill>
                            <a:schemeClr val="dk1"/>
                          </a:solidFill>
                        </a:rPr>
                        <a:t>Zoey Mares</a:t>
                      </a:r>
                      <a:endParaRPr b="1" sz="1600">
                        <a:solidFill>
                          <a:schemeClr val="dk1"/>
                        </a:solidFill>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r>
              <a:tr h="606375">
                <a:tc>
                  <a:txBody>
                    <a:bodyPr/>
                    <a:lstStyle/>
                    <a:p>
                      <a:pPr indent="0" lvl="0" marL="0" rtl="0" algn="l">
                        <a:lnSpc>
                          <a:spcPct val="115000"/>
                        </a:lnSpc>
                        <a:spcBef>
                          <a:spcPts val="0"/>
                        </a:spcBef>
                        <a:spcAft>
                          <a:spcPts val="0"/>
                        </a:spcAft>
                        <a:buNone/>
                      </a:pPr>
                      <a:r>
                        <a:rPr b="1" lang="en" sz="1600">
                          <a:solidFill>
                            <a:schemeClr val="dk1"/>
                          </a:solidFill>
                        </a:rPr>
                        <a:t>Mariah Pinon</a:t>
                      </a:r>
                      <a:endParaRPr b="1" sz="1600">
                        <a:solidFill>
                          <a:schemeClr val="dk1"/>
                        </a:solidFill>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r>
              <a:tr h="606375">
                <a:tc>
                  <a:txBody>
                    <a:bodyPr/>
                    <a:lstStyle/>
                    <a:p>
                      <a:pPr indent="0" lvl="0" marL="0" rtl="0" algn="l">
                        <a:lnSpc>
                          <a:spcPct val="115000"/>
                        </a:lnSpc>
                        <a:spcBef>
                          <a:spcPts val="0"/>
                        </a:spcBef>
                        <a:spcAft>
                          <a:spcPts val="0"/>
                        </a:spcAft>
                        <a:buNone/>
                      </a:pPr>
                      <a:r>
                        <a:rPr b="1" lang="en" sz="1600">
                          <a:solidFill>
                            <a:schemeClr val="dk1"/>
                          </a:solidFill>
                        </a:rPr>
                        <a:t>Mariana Ramirez</a:t>
                      </a:r>
                      <a:endParaRPr b="1" sz="1600">
                        <a:solidFill>
                          <a:schemeClr val="dk1"/>
                        </a:solidFill>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r>
            </a:tbl>
          </a:graphicData>
        </a:graphic>
      </p:graphicFrame>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173" name="Shape 173"/>
        <p:cNvGrpSpPr/>
        <p:nvPr/>
      </p:nvGrpSpPr>
      <p:grpSpPr>
        <a:xfrm>
          <a:off x="0" y="0"/>
          <a:ext cx="0" cy="0"/>
          <a:chOff x="0" y="0"/>
          <a:chExt cx="0" cy="0"/>
        </a:xfrm>
      </p:grpSpPr>
      <p:sp>
        <p:nvSpPr>
          <p:cNvPr id="174" name="Google Shape;174;p30"/>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Make up labs</a:t>
            </a:r>
            <a:endParaRPr/>
          </a:p>
        </p:txBody>
      </p:sp>
      <p:sp>
        <p:nvSpPr>
          <p:cNvPr id="175" name="Google Shape;175;p30"/>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p>
            <a:pPr indent="-342900" lvl="0" marL="457200" rtl="0" algn="l">
              <a:spcBef>
                <a:spcPts val="1000"/>
              </a:spcBef>
              <a:spcAft>
                <a:spcPts val="0"/>
              </a:spcAft>
              <a:buClr>
                <a:schemeClr val="dk1"/>
              </a:buClr>
              <a:buSzPts val="1800"/>
              <a:buChar char="●"/>
            </a:pPr>
            <a:r>
              <a:rPr lang="en">
                <a:solidFill>
                  <a:schemeClr val="dk1"/>
                </a:solidFill>
              </a:rPr>
              <a:t>It’s not possible for you to make up a lab if you miss a lab and let me know after you have already missed the lab.</a:t>
            </a:r>
            <a:endParaRPr>
              <a:solidFill>
                <a:schemeClr val="dk1"/>
              </a:solidFill>
            </a:endParaRPr>
          </a:p>
          <a:p>
            <a:pPr indent="-342900" lvl="0" marL="457200" rtl="0" algn="l">
              <a:spcBef>
                <a:spcPts val="1600"/>
              </a:spcBef>
              <a:spcAft>
                <a:spcPts val="0"/>
              </a:spcAft>
              <a:buClr>
                <a:schemeClr val="dk1"/>
              </a:buClr>
              <a:buSzPts val="1800"/>
              <a:buChar char="●"/>
            </a:pPr>
            <a:r>
              <a:rPr lang="en">
                <a:solidFill>
                  <a:schemeClr val="dk1"/>
                </a:solidFill>
              </a:rPr>
              <a:t>However, if you let me know BEFORE you miss a lab, we can try to schedule it so you to be able to attend one of the 6 other lab sections that meet each week.  </a:t>
            </a:r>
            <a:endParaRPr>
              <a:solidFill>
                <a:schemeClr val="dk1"/>
              </a:solidFill>
            </a:endParaRPr>
          </a:p>
          <a:p>
            <a:pPr indent="-342900" lvl="0" marL="457200" rtl="0" algn="l">
              <a:spcBef>
                <a:spcPts val="1600"/>
              </a:spcBef>
              <a:spcAft>
                <a:spcPts val="0"/>
              </a:spcAft>
              <a:buClr>
                <a:schemeClr val="dk1"/>
              </a:buClr>
              <a:buSzPts val="1800"/>
              <a:buChar char="●"/>
            </a:pPr>
            <a:r>
              <a:rPr lang="en">
                <a:solidFill>
                  <a:schemeClr val="dk1"/>
                </a:solidFill>
              </a:rPr>
              <a:t>To attend another lab section you will have to first talk to me as well as the other lab section’s TA (I will let you know who the TA is for that section).</a:t>
            </a:r>
            <a:endParaRPr>
              <a:solidFill>
                <a:schemeClr val="dk1"/>
              </a:solidFill>
            </a:endParaRPr>
          </a:p>
          <a:p>
            <a:pPr indent="0" lvl="0" marL="457200" rtl="0" algn="l">
              <a:spcBef>
                <a:spcPts val="1600"/>
              </a:spcBef>
              <a:spcAft>
                <a:spcPts val="1600"/>
              </a:spcAft>
              <a:buNone/>
            </a:pPr>
            <a:r>
              <a:t/>
            </a:r>
            <a:endParaRPr>
              <a:solidFill>
                <a:schemeClr val="dk1"/>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9" name="Shape 59"/>
        <p:cNvGrpSpPr/>
        <p:nvPr/>
      </p:nvGrpSpPr>
      <p:grpSpPr>
        <a:xfrm>
          <a:off x="0" y="0"/>
          <a:ext cx="0" cy="0"/>
          <a:chOff x="0" y="0"/>
          <a:chExt cx="0" cy="0"/>
        </a:xfrm>
      </p:grpSpPr>
      <p:sp>
        <p:nvSpPr>
          <p:cNvPr id="60" name="Google Shape;60;p14"/>
          <p:cNvSpPr txBox="1"/>
          <p:nvPr>
            <p:ph type="title"/>
          </p:nvPr>
        </p:nvSpPr>
        <p:spPr>
          <a:xfrm>
            <a:off x="311700" y="16857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Expectations</a:t>
            </a:r>
            <a:endParaRPr/>
          </a:p>
        </p:txBody>
      </p:sp>
      <p:sp>
        <p:nvSpPr>
          <p:cNvPr id="61" name="Google Shape;61;p14"/>
          <p:cNvSpPr txBox="1"/>
          <p:nvPr>
            <p:ph idx="1" type="body"/>
          </p:nvPr>
        </p:nvSpPr>
        <p:spPr>
          <a:xfrm>
            <a:off x="311700" y="741275"/>
            <a:ext cx="8520600" cy="3416400"/>
          </a:xfrm>
          <a:prstGeom prst="rect">
            <a:avLst/>
          </a:prstGeom>
        </p:spPr>
        <p:txBody>
          <a:bodyPr anchorCtr="0" anchor="t" bIns="91425" lIns="91425" spcFirstLastPara="1" rIns="91425" wrap="square" tIns="91425">
            <a:noAutofit/>
          </a:bodyPr>
          <a:lstStyle/>
          <a:p>
            <a:pPr indent="-342900" lvl="0" marL="457200" rtl="0" algn="l">
              <a:spcBef>
                <a:spcPts val="0"/>
              </a:spcBef>
              <a:spcAft>
                <a:spcPts val="0"/>
              </a:spcAft>
              <a:buClr>
                <a:schemeClr val="dk1"/>
              </a:buClr>
              <a:buSzPts val="1800"/>
              <a:buChar char="●"/>
            </a:pPr>
            <a:r>
              <a:rPr lang="en">
                <a:solidFill>
                  <a:schemeClr val="dk1"/>
                </a:solidFill>
              </a:rPr>
              <a:t>Each lab consists of 2 parts:</a:t>
            </a:r>
            <a:endParaRPr>
              <a:solidFill>
                <a:schemeClr val="dk1"/>
              </a:solidFill>
            </a:endParaRPr>
          </a:p>
          <a:p>
            <a:pPr indent="-342900" lvl="1" marL="914400" rtl="0" algn="l">
              <a:spcBef>
                <a:spcPts val="1000"/>
              </a:spcBef>
              <a:spcAft>
                <a:spcPts val="0"/>
              </a:spcAft>
              <a:buClr>
                <a:schemeClr val="dk1"/>
              </a:buClr>
              <a:buSzPts val="1800"/>
              <a:buChar char="○"/>
            </a:pPr>
            <a:r>
              <a:rPr b="1" lang="en" sz="1800" u="sng">
                <a:solidFill>
                  <a:schemeClr val="dk1"/>
                </a:solidFill>
              </a:rPr>
              <a:t>In class team section</a:t>
            </a:r>
            <a:r>
              <a:rPr lang="en" sz="1800">
                <a:solidFill>
                  <a:schemeClr val="dk1"/>
                </a:solidFill>
              </a:rPr>
              <a:t>: This is worth 65% of each lab (65 points).  It will be done in teams and only one copy of the lab will be handed in per team.  It’s due at the end of lab that day. </a:t>
            </a:r>
            <a:endParaRPr sz="1800">
              <a:solidFill>
                <a:schemeClr val="dk1"/>
              </a:solidFill>
            </a:endParaRPr>
          </a:p>
          <a:p>
            <a:pPr indent="-342900" lvl="1" marL="914400" rtl="0" algn="l">
              <a:spcBef>
                <a:spcPts val="1600"/>
              </a:spcBef>
              <a:spcAft>
                <a:spcPts val="0"/>
              </a:spcAft>
              <a:buClr>
                <a:schemeClr val="dk1"/>
              </a:buClr>
              <a:buSzPts val="1800"/>
              <a:buChar char="○"/>
            </a:pPr>
            <a:r>
              <a:rPr b="1" lang="en" sz="1800" u="sng">
                <a:solidFill>
                  <a:schemeClr val="dk1"/>
                </a:solidFill>
              </a:rPr>
              <a:t>Take-home section</a:t>
            </a:r>
            <a:r>
              <a:rPr lang="en" sz="1800">
                <a:solidFill>
                  <a:schemeClr val="dk1"/>
                </a:solidFill>
              </a:rPr>
              <a:t>: Lab Summary- this is worth 35% of each lab (35 points).  It will be done individually and is due at the beginning of lab the following week.  If you work with someone else be sure to </a:t>
            </a:r>
            <a:r>
              <a:rPr b="1" i="1" lang="en" sz="1800">
                <a:solidFill>
                  <a:schemeClr val="dk1"/>
                </a:solidFill>
              </a:rPr>
              <a:t>hand in your own work</a:t>
            </a:r>
            <a:r>
              <a:rPr lang="en" sz="1800">
                <a:solidFill>
                  <a:schemeClr val="dk1"/>
                </a:solidFill>
              </a:rPr>
              <a:t>. </a:t>
            </a:r>
            <a:endParaRPr sz="1800">
              <a:solidFill>
                <a:schemeClr val="dk1"/>
              </a:solidFill>
            </a:endParaRPr>
          </a:p>
          <a:p>
            <a:pPr indent="0" lvl="0" marL="0" rtl="0" algn="l">
              <a:spcBef>
                <a:spcPts val="1600"/>
              </a:spcBef>
              <a:spcAft>
                <a:spcPts val="1600"/>
              </a:spcAft>
              <a:buNone/>
            </a:pPr>
            <a:r>
              <a:t/>
            </a:r>
            <a:endParaRPr sz="1800">
              <a:solidFill>
                <a:schemeClr val="dk1"/>
              </a:solidFill>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5" name="Shape 65"/>
        <p:cNvGrpSpPr/>
        <p:nvPr/>
      </p:nvGrpSpPr>
      <p:grpSpPr>
        <a:xfrm>
          <a:off x="0" y="0"/>
          <a:ext cx="0" cy="0"/>
          <a:chOff x="0" y="0"/>
          <a:chExt cx="0" cy="0"/>
        </a:xfrm>
      </p:grpSpPr>
      <p:sp>
        <p:nvSpPr>
          <p:cNvPr id="66" name="Google Shape;66;p15"/>
          <p:cNvSpPr txBox="1"/>
          <p:nvPr>
            <p:ph type="title"/>
          </p:nvPr>
        </p:nvSpPr>
        <p:spPr>
          <a:xfrm>
            <a:off x="311700" y="1402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How do labs work?</a:t>
            </a:r>
            <a:endParaRPr/>
          </a:p>
        </p:txBody>
      </p:sp>
      <p:sp>
        <p:nvSpPr>
          <p:cNvPr id="67" name="Google Shape;67;p15"/>
          <p:cNvSpPr txBox="1"/>
          <p:nvPr>
            <p:ph idx="1" type="body"/>
          </p:nvPr>
        </p:nvSpPr>
        <p:spPr>
          <a:xfrm>
            <a:off x="311700" y="789125"/>
            <a:ext cx="8520600" cy="4244700"/>
          </a:xfrm>
          <a:prstGeom prst="rect">
            <a:avLst/>
          </a:prstGeom>
        </p:spPr>
        <p:txBody>
          <a:bodyPr anchorCtr="0" anchor="t" bIns="91425" lIns="91425" spcFirstLastPara="1" rIns="91425" wrap="square" tIns="91425">
            <a:noAutofit/>
          </a:bodyPr>
          <a:lstStyle/>
          <a:p>
            <a:pPr indent="-342900" lvl="0" marL="457200" rtl="0" algn="l">
              <a:spcBef>
                <a:spcPts val="0"/>
              </a:spcBef>
              <a:spcAft>
                <a:spcPts val="0"/>
              </a:spcAft>
              <a:buClr>
                <a:srgbClr val="FFFFFF"/>
              </a:buClr>
              <a:buSzPts val="1800"/>
              <a:buChar char="●"/>
            </a:pPr>
            <a:r>
              <a:rPr lang="en">
                <a:solidFill>
                  <a:srgbClr val="FFFFFF"/>
                </a:solidFill>
              </a:rPr>
              <a:t>Meant to (a) complement material learned in class (b) present </a:t>
            </a:r>
            <a:r>
              <a:rPr lang="en">
                <a:solidFill>
                  <a:srgbClr val="FFFFFF"/>
                </a:solidFill>
              </a:rPr>
              <a:t>material</a:t>
            </a:r>
            <a:r>
              <a:rPr lang="en">
                <a:solidFill>
                  <a:srgbClr val="FFFFFF"/>
                </a:solidFill>
              </a:rPr>
              <a:t> in a different way and </a:t>
            </a:r>
            <a:r>
              <a:rPr lang="en">
                <a:solidFill>
                  <a:srgbClr val="FFFFFF"/>
                </a:solidFill>
              </a:rPr>
              <a:t>(c)</a:t>
            </a:r>
            <a:r>
              <a:rPr lang="en">
                <a:solidFill>
                  <a:srgbClr val="FFFFFF"/>
                </a:solidFill>
              </a:rPr>
              <a:t> work with your teammates</a:t>
            </a:r>
            <a:endParaRPr>
              <a:solidFill>
                <a:srgbClr val="FFFFFF"/>
              </a:solidFill>
            </a:endParaRPr>
          </a:p>
          <a:p>
            <a:pPr indent="-342900" lvl="0" marL="457200" rtl="0" algn="l">
              <a:spcBef>
                <a:spcPts val="1000"/>
              </a:spcBef>
              <a:spcAft>
                <a:spcPts val="0"/>
              </a:spcAft>
              <a:buClr>
                <a:srgbClr val="FFFFFF"/>
              </a:buClr>
              <a:buSzPts val="1800"/>
              <a:buChar char="●"/>
            </a:pPr>
            <a:r>
              <a:rPr lang="en">
                <a:solidFill>
                  <a:srgbClr val="FFFFFF"/>
                </a:solidFill>
              </a:rPr>
              <a:t>We will start each lab meeting with a short lecture/slideshow </a:t>
            </a:r>
            <a:endParaRPr>
              <a:solidFill>
                <a:srgbClr val="FFFFFF"/>
              </a:solidFill>
            </a:endParaRPr>
          </a:p>
          <a:p>
            <a:pPr indent="-342900" lvl="0" marL="457200" rtl="0" algn="l">
              <a:spcBef>
                <a:spcPts val="1000"/>
              </a:spcBef>
              <a:spcAft>
                <a:spcPts val="0"/>
              </a:spcAft>
              <a:buClr>
                <a:srgbClr val="FFFFFF"/>
              </a:buClr>
              <a:buSzPts val="1800"/>
              <a:buChar char="●"/>
            </a:pPr>
            <a:r>
              <a:rPr lang="en">
                <a:solidFill>
                  <a:srgbClr val="FFFFFF"/>
                </a:solidFill>
              </a:rPr>
              <a:t>We will then split into breakout rooms with your teams and spend the remaining time completing the lab</a:t>
            </a:r>
            <a:endParaRPr>
              <a:solidFill>
                <a:srgbClr val="FFFFFF"/>
              </a:solidFill>
            </a:endParaRPr>
          </a:p>
          <a:p>
            <a:pPr indent="-342900" lvl="0" marL="457200" rtl="0" algn="l">
              <a:spcBef>
                <a:spcPts val="1000"/>
              </a:spcBef>
              <a:spcAft>
                <a:spcPts val="0"/>
              </a:spcAft>
              <a:buClr>
                <a:srgbClr val="FFFFFF"/>
              </a:buClr>
              <a:buSzPts val="1800"/>
              <a:buChar char="●"/>
            </a:pPr>
            <a:r>
              <a:rPr lang="en">
                <a:solidFill>
                  <a:srgbClr val="FFFFFF"/>
                </a:solidFill>
              </a:rPr>
              <a:t>Each team needs to submit 1 lab: designate 1 person to type up your answers (include question number!) to hand in via canvas at the end of the lab.  I suggest using the </a:t>
            </a:r>
            <a:r>
              <a:rPr lang="en">
                <a:solidFill>
                  <a:srgbClr val="FFFFFF"/>
                </a:solidFill>
              </a:rPr>
              <a:t>Zoom</a:t>
            </a:r>
            <a:r>
              <a:rPr lang="en">
                <a:solidFill>
                  <a:srgbClr val="FFFFFF"/>
                </a:solidFill>
              </a:rPr>
              <a:t> Screen Share feature in your </a:t>
            </a:r>
            <a:r>
              <a:rPr lang="en">
                <a:solidFill>
                  <a:srgbClr val="FFFFFF"/>
                </a:solidFill>
              </a:rPr>
              <a:t>breakout</a:t>
            </a:r>
            <a:r>
              <a:rPr lang="en">
                <a:solidFill>
                  <a:srgbClr val="FFFFFF"/>
                </a:solidFill>
              </a:rPr>
              <a:t> rooms.</a:t>
            </a:r>
            <a:endParaRPr>
              <a:solidFill>
                <a:srgbClr val="FFFFFF"/>
              </a:solidFill>
            </a:endParaRPr>
          </a:p>
          <a:p>
            <a:pPr indent="-342900" lvl="0" marL="457200" rtl="0" algn="l">
              <a:spcBef>
                <a:spcPts val="1000"/>
              </a:spcBef>
              <a:spcAft>
                <a:spcPts val="1000"/>
              </a:spcAft>
              <a:buClr>
                <a:srgbClr val="FFFFFF"/>
              </a:buClr>
              <a:buSzPts val="1800"/>
              <a:buChar char="●"/>
            </a:pPr>
            <a:r>
              <a:rPr lang="en">
                <a:solidFill>
                  <a:srgbClr val="FFFFFF"/>
                </a:solidFill>
              </a:rPr>
              <a:t>If you have questions send me a message via the chat and I will join your breakout room.  I will also be going from room to room to check on your progress/see if you have any questions throughout the lab. </a:t>
            </a:r>
            <a:endParaRPr>
              <a:solidFill>
                <a:srgbClr val="FFFFFF"/>
              </a:solidFill>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67">
                                            <p:txEl>
                                              <p:pRg end="0" st="0"/>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67">
                                            <p:txEl>
                                              <p:pRg end="1" st="1"/>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67">
                                            <p:txEl>
                                              <p:pRg end="2" st="2"/>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67">
                                            <p:txEl>
                                              <p:pRg end="3" st="3"/>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67">
                                            <p:txEl>
                                              <p:pRg end="4" st="4"/>
                                            </p:txEl>
                                          </p:spTgt>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1" name="Shape 71"/>
        <p:cNvGrpSpPr/>
        <p:nvPr/>
      </p:nvGrpSpPr>
      <p:grpSpPr>
        <a:xfrm>
          <a:off x="0" y="0"/>
          <a:ext cx="0" cy="0"/>
          <a:chOff x="0" y="0"/>
          <a:chExt cx="0" cy="0"/>
        </a:xfrm>
      </p:grpSpPr>
      <p:sp>
        <p:nvSpPr>
          <p:cNvPr id="72" name="Google Shape;72;p16"/>
          <p:cNvSpPr txBox="1"/>
          <p:nvPr>
            <p:ph type="title"/>
          </p:nvPr>
        </p:nvSpPr>
        <p:spPr>
          <a:xfrm>
            <a:off x="311700" y="23545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Grading/Policies</a:t>
            </a:r>
            <a:endParaRPr/>
          </a:p>
        </p:txBody>
      </p:sp>
      <p:sp>
        <p:nvSpPr>
          <p:cNvPr id="73" name="Google Shape;73;p16"/>
          <p:cNvSpPr txBox="1"/>
          <p:nvPr>
            <p:ph idx="1" type="body"/>
          </p:nvPr>
        </p:nvSpPr>
        <p:spPr>
          <a:xfrm>
            <a:off x="311700" y="808150"/>
            <a:ext cx="8520600" cy="3416400"/>
          </a:xfrm>
          <a:prstGeom prst="rect">
            <a:avLst/>
          </a:prstGeom>
        </p:spPr>
        <p:txBody>
          <a:bodyPr anchorCtr="0" anchor="t" bIns="91425" lIns="91425" spcFirstLastPara="1" rIns="91425" wrap="square" tIns="91425">
            <a:noAutofit/>
          </a:bodyPr>
          <a:lstStyle/>
          <a:p>
            <a:pPr indent="-342900" lvl="0" marL="457200" rtl="0" algn="l">
              <a:spcBef>
                <a:spcPts val="1000"/>
              </a:spcBef>
              <a:spcAft>
                <a:spcPts val="0"/>
              </a:spcAft>
              <a:buClr>
                <a:schemeClr val="dk1"/>
              </a:buClr>
              <a:buSzPts val="1800"/>
              <a:buChar char="●"/>
            </a:pPr>
            <a:r>
              <a:rPr lang="en">
                <a:solidFill>
                  <a:schemeClr val="dk1"/>
                </a:solidFill>
              </a:rPr>
              <a:t>Lab attendance is mandatory- you </a:t>
            </a:r>
            <a:r>
              <a:rPr b="1" lang="en">
                <a:solidFill>
                  <a:schemeClr val="dk1"/>
                </a:solidFill>
              </a:rPr>
              <a:t>cannot</a:t>
            </a:r>
            <a:r>
              <a:rPr lang="en">
                <a:solidFill>
                  <a:schemeClr val="dk1"/>
                </a:solidFill>
              </a:rPr>
              <a:t> pass the class without passing the lab.  If you need to miss a lab talk to be </a:t>
            </a:r>
            <a:r>
              <a:rPr b="1" lang="en">
                <a:solidFill>
                  <a:schemeClr val="dk1"/>
                </a:solidFill>
              </a:rPr>
              <a:t>beforehand!</a:t>
            </a:r>
            <a:endParaRPr b="1">
              <a:solidFill>
                <a:schemeClr val="dk1"/>
              </a:solidFill>
            </a:endParaRPr>
          </a:p>
          <a:p>
            <a:pPr indent="-342900" lvl="0" marL="457200" rtl="0" algn="l">
              <a:spcBef>
                <a:spcPts val="1600"/>
              </a:spcBef>
              <a:spcAft>
                <a:spcPts val="0"/>
              </a:spcAft>
              <a:buClr>
                <a:schemeClr val="dk1"/>
              </a:buClr>
              <a:buSzPts val="1800"/>
              <a:buChar char="●"/>
            </a:pPr>
            <a:r>
              <a:rPr lang="en">
                <a:solidFill>
                  <a:schemeClr val="dk1"/>
                </a:solidFill>
              </a:rPr>
              <a:t>Even if you get full credit for every in class lab assignment, if you don’t do the take home portion the best you can get for the lab part of the class is a D.</a:t>
            </a:r>
            <a:endParaRPr>
              <a:solidFill>
                <a:schemeClr val="dk1"/>
              </a:solidFill>
            </a:endParaRPr>
          </a:p>
          <a:p>
            <a:pPr indent="-342900" lvl="0" marL="457200" rtl="0" algn="l">
              <a:spcBef>
                <a:spcPts val="1600"/>
              </a:spcBef>
              <a:spcAft>
                <a:spcPts val="0"/>
              </a:spcAft>
              <a:buClr>
                <a:schemeClr val="dk1"/>
              </a:buClr>
              <a:buSzPts val="1800"/>
              <a:buChar char="●"/>
            </a:pPr>
            <a:r>
              <a:rPr lang="en">
                <a:solidFill>
                  <a:schemeClr val="dk1"/>
                </a:solidFill>
              </a:rPr>
              <a:t>Make sure you always do the Lab Summary and hand it in via canvas before the start of the following lab.</a:t>
            </a:r>
            <a:endParaRPr>
              <a:solidFill>
                <a:schemeClr val="dk1"/>
              </a:solidFill>
            </a:endParaRPr>
          </a:p>
          <a:p>
            <a:pPr indent="-342900" lvl="0" marL="457200" rtl="0" algn="l">
              <a:spcBef>
                <a:spcPts val="1600"/>
              </a:spcBef>
              <a:spcAft>
                <a:spcPts val="0"/>
              </a:spcAft>
              <a:buClr>
                <a:schemeClr val="dk1"/>
              </a:buClr>
              <a:buSzPts val="1800"/>
              <a:buChar char="●"/>
            </a:pPr>
            <a:r>
              <a:rPr lang="en">
                <a:solidFill>
                  <a:schemeClr val="dk1"/>
                </a:solidFill>
              </a:rPr>
              <a:t>See tips for getting full credit on Canvas Lab Page</a:t>
            </a:r>
            <a:endParaRPr>
              <a:solidFill>
                <a:schemeClr val="dk1"/>
              </a:solidFill>
            </a:endParaRPr>
          </a:p>
          <a:p>
            <a:pPr indent="-342900" lvl="0" marL="457200" rtl="0" algn="l">
              <a:spcBef>
                <a:spcPts val="1600"/>
              </a:spcBef>
              <a:spcAft>
                <a:spcPts val="1600"/>
              </a:spcAft>
              <a:buClr>
                <a:schemeClr val="dk1"/>
              </a:buClr>
              <a:buSzPts val="1800"/>
              <a:buChar char="●"/>
            </a:pPr>
            <a:r>
              <a:rPr lang="en">
                <a:solidFill>
                  <a:schemeClr val="dk1"/>
                </a:solidFill>
              </a:rPr>
              <a:t>Late assignments are accepted, with a 25% per day grade penalty</a:t>
            </a:r>
            <a:endParaRPr>
              <a:solidFill>
                <a:schemeClr val="dk1"/>
              </a:solidFill>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73">
                                            <p:txEl>
                                              <p:pRg end="0" st="0"/>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73">
                                            <p:txEl>
                                              <p:pRg end="1" st="1"/>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73">
                                            <p:txEl>
                                              <p:pRg end="2" st="2"/>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73">
                                            <p:txEl>
                                              <p:pRg end="3" st="3"/>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73">
                                            <p:txEl>
                                              <p:pRg end="4" st="4"/>
                                            </p:txEl>
                                          </p:spTgt>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7" name="Shape 77"/>
        <p:cNvGrpSpPr/>
        <p:nvPr/>
      </p:nvGrpSpPr>
      <p:grpSpPr>
        <a:xfrm>
          <a:off x="0" y="0"/>
          <a:ext cx="0" cy="0"/>
          <a:chOff x="0" y="0"/>
          <a:chExt cx="0" cy="0"/>
        </a:xfrm>
      </p:grpSpPr>
      <p:sp>
        <p:nvSpPr>
          <p:cNvPr id="78" name="Google Shape;78;p17"/>
          <p:cNvSpPr txBox="1"/>
          <p:nvPr>
            <p:ph type="title"/>
          </p:nvPr>
        </p:nvSpPr>
        <p:spPr>
          <a:xfrm>
            <a:off x="311700" y="21797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Plagiarism </a:t>
            </a:r>
            <a:endParaRPr/>
          </a:p>
        </p:txBody>
      </p:sp>
      <p:sp>
        <p:nvSpPr>
          <p:cNvPr id="79" name="Google Shape;79;p17"/>
          <p:cNvSpPr txBox="1"/>
          <p:nvPr>
            <p:ph idx="1" type="body"/>
          </p:nvPr>
        </p:nvSpPr>
        <p:spPr>
          <a:xfrm>
            <a:off x="311700" y="790675"/>
            <a:ext cx="8520600" cy="3998400"/>
          </a:xfrm>
          <a:prstGeom prst="rect">
            <a:avLst/>
          </a:prstGeom>
        </p:spPr>
        <p:txBody>
          <a:bodyPr anchorCtr="0" anchor="t" bIns="91425" lIns="91425" spcFirstLastPara="1" rIns="91425" wrap="square" tIns="91425">
            <a:noAutofit/>
          </a:bodyPr>
          <a:lstStyle/>
          <a:p>
            <a:pPr indent="-342900" lvl="0" marL="457200" rtl="0" algn="l">
              <a:spcBef>
                <a:spcPts val="1000"/>
              </a:spcBef>
              <a:spcAft>
                <a:spcPts val="0"/>
              </a:spcAft>
              <a:buClr>
                <a:schemeClr val="dk1"/>
              </a:buClr>
              <a:buSzPts val="1800"/>
              <a:buChar char="●"/>
            </a:pPr>
            <a:r>
              <a:rPr lang="en">
                <a:solidFill>
                  <a:schemeClr val="dk1"/>
                </a:solidFill>
              </a:rPr>
              <a:t>You must always do your own work!  </a:t>
            </a:r>
            <a:r>
              <a:rPr b="1" lang="en" u="sng">
                <a:solidFill>
                  <a:schemeClr val="dk1"/>
                </a:solidFill>
              </a:rPr>
              <a:t>Plagiarism will result in a zero for the assignment</a:t>
            </a:r>
            <a:r>
              <a:rPr lang="en">
                <a:solidFill>
                  <a:schemeClr val="dk1"/>
                </a:solidFill>
              </a:rPr>
              <a:t> and will be reported to Dr. Holtzman.</a:t>
            </a:r>
            <a:endParaRPr>
              <a:solidFill>
                <a:schemeClr val="dk1"/>
              </a:solidFill>
            </a:endParaRPr>
          </a:p>
          <a:p>
            <a:pPr indent="-342900" lvl="0" marL="457200" rtl="0" algn="l">
              <a:spcBef>
                <a:spcPts val="1600"/>
              </a:spcBef>
              <a:spcAft>
                <a:spcPts val="0"/>
              </a:spcAft>
              <a:buClr>
                <a:schemeClr val="dk1"/>
              </a:buClr>
              <a:buSzPts val="1800"/>
              <a:buChar char="●"/>
            </a:pPr>
            <a:r>
              <a:rPr lang="en">
                <a:solidFill>
                  <a:schemeClr val="dk1"/>
                </a:solidFill>
              </a:rPr>
              <a:t>Copying and pasting information from a website is NOT ok.  If you use the internet to look up information you must put that information into your own words and cite the website (or textbook).</a:t>
            </a:r>
            <a:endParaRPr>
              <a:solidFill>
                <a:schemeClr val="dk1"/>
              </a:solidFill>
            </a:endParaRPr>
          </a:p>
          <a:p>
            <a:pPr indent="-342900" lvl="0" marL="457200" rtl="0" algn="l">
              <a:spcBef>
                <a:spcPts val="1600"/>
              </a:spcBef>
              <a:spcAft>
                <a:spcPts val="0"/>
              </a:spcAft>
              <a:buClr>
                <a:schemeClr val="dk1"/>
              </a:buClr>
              <a:buSzPts val="1800"/>
              <a:buChar char="●"/>
            </a:pPr>
            <a:r>
              <a:rPr lang="en">
                <a:solidFill>
                  <a:schemeClr val="dk1"/>
                </a:solidFill>
              </a:rPr>
              <a:t>Handing in work that is identical to another student’s is also considered plagiarism.  Make sure to always do your own calculations and put any answer into your own words.</a:t>
            </a:r>
            <a:endParaRPr>
              <a:solidFill>
                <a:schemeClr val="dk1"/>
              </a:solidFill>
            </a:endParaRPr>
          </a:p>
          <a:p>
            <a:pPr indent="-342900" lvl="0" marL="457200" rtl="0" algn="l">
              <a:spcBef>
                <a:spcPts val="1600"/>
              </a:spcBef>
              <a:spcAft>
                <a:spcPts val="1600"/>
              </a:spcAft>
              <a:buClr>
                <a:schemeClr val="dk1"/>
              </a:buClr>
              <a:buSzPts val="1800"/>
              <a:buChar char="●"/>
            </a:pPr>
            <a:r>
              <a:rPr lang="en">
                <a:solidFill>
                  <a:schemeClr val="dk1"/>
                </a:solidFill>
              </a:rPr>
              <a:t>Any offenses will result in a letter to the Dean. Remember that plagiarism is illegal and an expellable offense.  </a:t>
            </a:r>
            <a:endParaRPr>
              <a:solidFill>
                <a:schemeClr val="dk1"/>
              </a:solidFill>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3" name="Shape 83"/>
        <p:cNvGrpSpPr/>
        <p:nvPr/>
      </p:nvGrpSpPr>
      <p:grpSpPr>
        <a:xfrm>
          <a:off x="0" y="0"/>
          <a:ext cx="0" cy="0"/>
          <a:chOff x="0" y="0"/>
          <a:chExt cx="0" cy="0"/>
        </a:xfrm>
      </p:grpSpPr>
      <p:sp>
        <p:nvSpPr>
          <p:cNvPr id="84" name="Google Shape;84;p18"/>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Complete “About Me and Plagiarism”</a:t>
            </a:r>
            <a:endParaRPr/>
          </a:p>
        </p:txBody>
      </p:sp>
      <p:sp>
        <p:nvSpPr>
          <p:cNvPr id="85" name="Google Shape;85;p18"/>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p>
            <a:pPr indent="-342900" lvl="0" marL="457200" rtl="0" algn="l">
              <a:spcBef>
                <a:spcPts val="0"/>
              </a:spcBef>
              <a:spcAft>
                <a:spcPts val="0"/>
              </a:spcAft>
              <a:buClr>
                <a:srgbClr val="FFFFFF"/>
              </a:buClr>
              <a:buSzPts val="1800"/>
              <a:buChar char="●"/>
            </a:pPr>
            <a:r>
              <a:rPr lang="en">
                <a:solidFill>
                  <a:srgbClr val="FFFFFF"/>
                </a:solidFill>
              </a:rPr>
              <a:t>2 components to this</a:t>
            </a:r>
            <a:endParaRPr>
              <a:solidFill>
                <a:srgbClr val="FFFFFF"/>
              </a:solidFill>
            </a:endParaRPr>
          </a:p>
          <a:p>
            <a:pPr indent="-342900" lvl="1" marL="914400" rtl="0" algn="l">
              <a:spcBef>
                <a:spcPts val="0"/>
              </a:spcBef>
              <a:spcAft>
                <a:spcPts val="0"/>
              </a:spcAft>
              <a:buClr>
                <a:srgbClr val="FFFFFF"/>
              </a:buClr>
              <a:buSzPts val="1800"/>
              <a:buAutoNum type="arabicPeriod"/>
            </a:pPr>
            <a:r>
              <a:rPr lang="en" sz="1800">
                <a:solidFill>
                  <a:srgbClr val="FFFFFF"/>
                </a:solidFill>
              </a:rPr>
              <a:t>Answer 4 short questions to tell me a little about yourself (done individually)</a:t>
            </a:r>
            <a:endParaRPr sz="1800">
              <a:solidFill>
                <a:srgbClr val="FFFFFF"/>
              </a:solidFill>
            </a:endParaRPr>
          </a:p>
          <a:p>
            <a:pPr indent="-342900" lvl="1" marL="914400" rtl="0" algn="l">
              <a:spcBef>
                <a:spcPts val="0"/>
              </a:spcBef>
              <a:spcAft>
                <a:spcPts val="0"/>
              </a:spcAft>
              <a:buClr>
                <a:srgbClr val="FFFFFF"/>
              </a:buClr>
              <a:buSzPts val="1800"/>
              <a:buAutoNum type="arabicPeriod"/>
            </a:pPr>
            <a:r>
              <a:rPr lang="en" sz="1800">
                <a:solidFill>
                  <a:srgbClr val="FFFFFF"/>
                </a:solidFill>
              </a:rPr>
              <a:t>Answer 6 questions about </a:t>
            </a:r>
            <a:r>
              <a:rPr lang="en" sz="1800">
                <a:solidFill>
                  <a:srgbClr val="FFFFFF"/>
                </a:solidFill>
              </a:rPr>
              <a:t>plagiarism</a:t>
            </a:r>
            <a:r>
              <a:rPr lang="en" sz="1800">
                <a:solidFill>
                  <a:srgbClr val="FFFFFF"/>
                </a:solidFill>
              </a:rPr>
              <a:t> (discuss with your team)</a:t>
            </a:r>
            <a:endParaRPr sz="1800">
              <a:solidFill>
                <a:srgbClr val="FFFFFF"/>
              </a:solidFill>
            </a:endParaRPr>
          </a:p>
          <a:p>
            <a:pPr indent="-342900" lvl="0" marL="457200" rtl="0" algn="l">
              <a:spcBef>
                <a:spcPts val="2000"/>
              </a:spcBef>
              <a:spcAft>
                <a:spcPts val="0"/>
              </a:spcAft>
              <a:buClr>
                <a:srgbClr val="FFFFFF"/>
              </a:buClr>
              <a:buSzPts val="1800"/>
              <a:buChar char="●"/>
            </a:pPr>
            <a:r>
              <a:rPr lang="en">
                <a:solidFill>
                  <a:srgbClr val="FFFFFF"/>
                </a:solidFill>
              </a:rPr>
              <a:t>Even though part 2 has you discussing with your teammates, it is important that each person submits their own assignment.</a:t>
            </a:r>
            <a:endParaRPr>
              <a:solidFill>
                <a:srgbClr val="FFFFFF"/>
              </a:solidFill>
            </a:endParaRPr>
          </a:p>
          <a:p>
            <a:pPr indent="-342900" lvl="0" marL="457200" rtl="0" algn="l">
              <a:spcBef>
                <a:spcPts val="2000"/>
              </a:spcBef>
              <a:spcAft>
                <a:spcPts val="2000"/>
              </a:spcAft>
              <a:buClr>
                <a:srgbClr val="FFFFFF"/>
              </a:buClr>
              <a:buSzPts val="1800"/>
              <a:buChar char="●"/>
            </a:pPr>
            <a:r>
              <a:rPr lang="en">
                <a:solidFill>
                  <a:srgbClr val="FFFFFF"/>
                </a:solidFill>
              </a:rPr>
              <a:t>Should only take about 10 minutes</a:t>
            </a:r>
            <a:endParaRPr>
              <a:solidFill>
                <a:srgbClr val="FFFFFF"/>
              </a:solidFill>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9" name="Shape 89"/>
        <p:cNvGrpSpPr/>
        <p:nvPr/>
      </p:nvGrpSpPr>
      <p:grpSpPr>
        <a:xfrm>
          <a:off x="0" y="0"/>
          <a:ext cx="0" cy="0"/>
          <a:chOff x="0" y="0"/>
          <a:chExt cx="0" cy="0"/>
        </a:xfrm>
      </p:grpSpPr>
      <p:sp>
        <p:nvSpPr>
          <p:cNvPr id="90" name="Google Shape;90;p19"/>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lnSpc>
                <a:spcPct val="120000"/>
              </a:lnSpc>
              <a:spcBef>
                <a:spcPts val="0"/>
              </a:spcBef>
              <a:spcAft>
                <a:spcPts val="0"/>
              </a:spcAft>
              <a:buNone/>
            </a:pPr>
            <a:r>
              <a:rPr lang="en">
                <a:solidFill>
                  <a:srgbClr val="FFFFFF"/>
                </a:solidFill>
              </a:rPr>
              <a:t>Lab Schedule (4 weeks)</a:t>
            </a:r>
            <a:endParaRPr>
              <a:solidFill>
                <a:srgbClr val="FFFFFF"/>
              </a:solidFill>
            </a:endParaRPr>
          </a:p>
          <a:p>
            <a:pPr indent="0" lvl="0" marL="0" rtl="0" algn="l">
              <a:spcBef>
                <a:spcPts val="0"/>
              </a:spcBef>
              <a:spcAft>
                <a:spcPts val="0"/>
              </a:spcAft>
              <a:buNone/>
            </a:pPr>
            <a:r>
              <a:t/>
            </a:r>
            <a:endParaRPr/>
          </a:p>
        </p:txBody>
      </p:sp>
      <p:sp>
        <p:nvSpPr>
          <p:cNvPr id="91" name="Google Shape;91;p19"/>
          <p:cNvSpPr txBox="1"/>
          <p:nvPr>
            <p:ph idx="1" type="body"/>
          </p:nvPr>
        </p:nvSpPr>
        <p:spPr>
          <a:xfrm>
            <a:off x="311700" y="1239650"/>
            <a:ext cx="8520600" cy="3416400"/>
          </a:xfrm>
          <a:prstGeom prst="rect">
            <a:avLst/>
          </a:prstGeom>
        </p:spPr>
        <p:txBody>
          <a:bodyPr anchorCtr="0" anchor="t" bIns="91425" lIns="91425" spcFirstLastPara="1" rIns="91425" wrap="square" tIns="91425">
            <a:noAutofit/>
          </a:bodyPr>
          <a:lstStyle/>
          <a:p>
            <a:pPr indent="0" lvl="0" marL="0" rtl="0" algn="l">
              <a:lnSpc>
                <a:spcPct val="180000"/>
              </a:lnSpc>
              <a:spcBef>
                <a:spcPts val="0"/>
              </a:spcBef>
              <a:spcAft>
                <a:spcPts val="0"/>
              </a:spcAft>
              <a:buNone/>
            </a:pPr>
            <a:r>
              <a:rPr lang="en">
                <a:solidFill>
                  <a:srgbClr val="FFFF00"/>
                </a:solidFill>
              </a:rPr>
              <a:t>Week 1: </a:t>
            </a:r>
            <a:r>
              <a:rPr lang="en">
                <a:solidFill>
                  <a:srgbClr val="FFFF00"/>
                </a:solidFill>
              </a:rPr>
              <a:t>Tools for Success (Lab 1- no lab summary)</a:t>
            </a:r>
            <a:endParaRPr>
              <a:solidFill>
                <a:srgbClr val="FFFF00"/>
              </a:solidFill>
            </a:endParaRPr>
          </a:p>
          <a:p>
            <a:pPr indent="0" lvl="0" marL="0" rtl="0" algn="l">
              <a:lnSpc>
                <a:spcPct val="180000"/>
              </a:lnSpc>
              <a:spcBef>
                <a:spcPts val="0"/>
              </a:spcBef>
              <a:spcAft>
                <a:spcPts val="0"/>
              </a:spcAft>
              <a:buNone/>
            </a:pPr>
            <a:r>
              <a:rPr lang="en">
                <a:solidFill>
                  <a:srgbClr val="FFFFFF"/>
                </a:solidFill>
              </a:rPr>
              <a:t>Week 2: </a:t>
            </a:r>
            <a:r>
              <a:rPr lang="en">
                <a:solidFill>
                  <a:schemeClr val="dk1"/>
                </a:solidFill>
              </a:rPr>
              <a:t>Scale Model of the Solar System (Lab 2)</a:t>
            </a:r>
            <a:endParaRPr>
              <a:solidFill>
                <a:srgbClr val="FFFFFF"/>
              </a:solidFill>
            </a:endParaRPr>
          </a:p>
          <a:p>
            <a:pPr indent="0" lvl="0" marL="0" rtl="0" algn="l">
              <a:lnSpc>
                <a:spcPct val="180000"/>
              </a:lnSpc>
              <a:spcBef>
                <a:spcPts val="0"/>
              </a:spcBef>
              <a:spcAft>
                <a:spcPts val="0"/>
              </a:spcAft>
              <a:buNone/>
            </a:pPr>
            <a:r>
              <a:rPr lang="en">
                <a:solidFill>
                  <a:srgbClr val="FFFFFF"/>
                </a:solidFill>
              </a:rPr>
              <a:t>Week 3: The Origin of the Seasons </a:t>
            </a:r>
            <a:r>
              <a:rPr lang="en">
                <a:solidFill>
                  <a:schemeClr val="dk1"/>
                </a:solidFill>
              </a:rPr>
              <a:t>(Lab 3)</a:t>
            </a:r>
            <a:endParaRPr>
              <a:solidFill>
                <a:srgbClr val="FFFFFF"/>
              </a:solidFill>
            </a:endParaRPr>
          </a:p>
          <a:p>
            <a:pPr indent="0" lvl="0" marL="0" rtl="0" algn="l">
              <a:lnSpc>
                <a:spcPct val="180000"/>
              </a:lnSpc>
              <a:spcBef>
                <a:spcPts val="0"/>
              </a:spcBef>
              <a:spcAft>
                <a:spcPts val="0"/>
              </a:spcAft>
              <a:buNone/>
            </a:pPr>
            <a:r>
              <a:rPr lang="en">
                <a:solidFill>
                  <a:srgbClr val="FFFFFF"/>
                </a:solidFill>
              </a:rPr>
              <a:t>Week 4: ??</a:t>
            </a:r>
            <a:endParaRPr>
              <a:solidFill>
                <a:srgbClr val="FFFFFF"/>
              </a:solidFill>
            </a:endParaRPr>
          </a:p>
          <a:p>
            <a:pPr indent="0" lvl="0" marL="0" rtl="0" algn="l">
              <a:spcBef>
                <a:spcPts val="0"/>
              </a:spcBef>
              <a:spcAft>
                <a:spcPts val="1600"/>
              </a:spcAft>
              <a:buNone/>
            </a:pPr>
            <a:r>
              <a:t/>
            </a:r>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5" name="Shape 95"/>
        <p:cNvGrpSpPr/>
        <p:nvPr/>
      </p:nvGrpSpPr>
      <p:grpSpPr>
        <a:xfrm>
          <a:off x="0" y="0"/>
          <a:ext cx="0" cy="0"/>
          <a:chOff x="0" y="0"/>
          <a:chExt cx="0" cy="0"/>
        </a:xfrm>
      </p:grpSpPr>
      <p:sp>
        <p:nvSpPr>
          <p:cNvPr id="96" name="Google Shape;96;p20"/>
          <p:cNvSpPr txBox="1"/>
          <p:nvPr>
            <p:ph type="title"/>
          </p:nvPr>
        </p:nvSpPr>
        <p:spPr>
          <a:xfrm>
            <a:off x="311700" y="33170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Units</a:t>
            </a:r>
            <a:endParaRPr/>
          </a:p>
        </p:txBody>
      </p:sp>
      <p:sp>
        <p:nvSpPr>
          <p:cNvPr id="97" name="Google Shape;97;p20"/>
          <p:cNvSpPr txBox="1"/>
          <p:nvPr>
            <p:ph idx="1" type="body"/>
          </p:nvPr>
        </p:nvSpPr>
        <p:spPr>
          <a:xfrm>
            <a:off x="85000" y="978100"/>
            <a:ext cx="8520600" cy="3416400"/>
          </a:xfrm>
          <a:prstGeom prst="rect">
            <a:avLst/>
          </a:prstGeom>
        </p:spPr>
        <p:txBody>
          <a:bodyPr anchorCtr="0" anchor="t" bIns="91425" lIns="91425" spcFirstLastPara="1" rIns="91425" wrap="square" tIns="91425">
            <a:noAutofit/>
          </a:bodyPr>
          <a:lstStyle/>
          <a:p>
            <a:pPr indent="-342900" lvl="0" marL="457200" rtl="0" algn="l">
              <a:spcBef>
                <a:spcPts val="0"/>
              </a:spcBef>
              <a:spcAft>
                <a:spcPts val="0"/>
              </a:spcAft>
              <a:buClr>
                <a:schemeClr val="dk1"/>
              </a:buClr>
              <a:buSzPts val="1800"/>
              <a:buChar char="●"/>
            </a:pPr>
            <a:r>
              <a:rPr lang="en">
                <a:solidFill>
                  <a:schemeClr val="dk1"/>
                </a:solidFill>
              </a:rPr>
              <a:t>Metric system: MKS units</a:t>
            </a:r>
            <a:endParaRPr>
              <a:solidFill>
                <a:schemeClr val="dk1"/>
              </a:solidFill>
            </a:endParaRPr>
          </a:p>
          <a:p>
            <a:pPr indent="-317500" lvl="1" marL="914400" rtl="0" algn="l">
              <a:spcBef>
                <a:spcPts val="0"/>
              </a:spcBef>
              <a:spcAft>
                <a:spcPts val="0"/>
              </a:spcAft>
              <a:buClr>
                <a:schemeClr val="dk1"/>
              </a:buClr>
              <a:buSzPts val="1400"/>
              <a:buChar char="○"/>
            </a:pPr>
            <a:r>
              <a:rPr lang="en">
                <a:solidFill>
                  <a:schemeClr val="dk1"/>
                </a:solidFill>
              </a:rPr>
              <a:t>1 kilometer = 1,000 meters</a:t>
            </a:r>
            <a:endParaRPr>
              <a:solidFill>
                <a:schemeClr val="dk1"/>
              </a:solidFill>
            </a:endParaRPr>
          </a:p>
          <a:p>
            <a:pPr indent="-317500" lvl="1" marL="914400" rtl="0" algn="l">
              <a:spcBef>
                <a:spcPts val="0"/>
              </a:spcBef>
              <a:spcAft>
                <a:spcPts val="0"/>
              </a:spcAft>
              <a:buClr>
                <a:schemeClr val="dk1"/>
              </a:buClr>
              <a:buSzPts val="1400"/>
              <a:buChar char="○"/>
            </a:pPr>
            <a:r>
              <a:rPr lang="en">
                <a:solidFill>
                  <a:schemeClr val="dk1"/>
                </a:solidFill>
              </a:rPr>
              <a:t>1 meter = 100 centimeter</a:t>
            </a:r>
            <a:endParaRPr>
              <a:solidFill>
                <a:schemeClr val="dk1"/>
              </a:solidFill>
            </a:endParaRPr>
          </a:p>
          <a:p>
            <a:pPr indent="-317500" lvl="1" marL="914400" rtl="0" algn="l">
              <a:spcBef>
                <a:spcPts val="0"/>
              </a:spcBef>
              <a:spcAft>
                <a:spcPts val="0"/>
              </a:spcAft>
              <a:buClr>
                <a:schemeClr val="dk1"/>
              </a:buClr>
              <a:buSzPts val="1400"/>
              <a:buChar char="○"/>
            </a:pPr>
            <a:r>
              <a:rPr lang="en">
                <a:solidFill>
                  <a:schemeClr val="dk1"/>
                </a:solidFill>
              </a:rPr>
              <a:t>1 centimeter = 10 </a:t>
            </a:r>
            <a:r>
              <a:rPr lang="en">
                <a:solidFill>
                  <a:schemeClr val="dk1"/>
                </a:solidFill>
              </a:rPr>
              <a:t>millimeter</a:t>
            </a:r>
            <a:endParaRPr>
              <a:solidFill>
                <a:schemeClr val="dk1"/>
              </a:solidFill>
            </a:endParaRPr>
          </a:p>
          <a:p>
            <a:pPr indent="-317500" lvl="1" marL="914400" rtl="0" algn="l">
              <a:spcBef>
                <a:spcPts val="0"/>
              </a:spcBef>
              <a:spcAft>
                <a:spcPts val="0"/>
              </a:spcAft>
              <a:buClr>
                <a:schemeClr val="dk1"/>
              </a:buClr>
              <a:buSzPts val="1400"/>
              <a:buChar char="○"/>
            </a:pPr>
            <a:r>
              <a:rPr lang="en">
                <a:solidFill>
                  <a:schemeClr val="dk1"/>
                </a:solidFill>
              </a:rPr>
              <a:t>1 kilogram = 1,000 grams </a:t>
            </a:r>
            <a:endParaRPr>
              <a:solidFill>
                <a:schemeClr val="dk1"/>
              </a:solidFill>
            </a:endParaRPr>
          </a:p>
          <a:p>
            <a:pPr indent="-317500" lvl="1" marL="914400" rtl="0" algn="l">
              <a:spcBef>
                <a:spcPts val="0"/>
              </a:spcBef>
              <a:spcAft>
                <a:spcPts val="0"/>
              </a:spcAft>
              <a:buClr>
                <a:schemeClr val="dk1"/>
              </a:buClr>
              <a:buSzPts val="1400"/>
              <a:buChar char="○"/>
            </a:pPr>
            <a:r>
              <a:rPr lang="en">
                <a:solidFill>
                  <a:schemeClr val="dk1"/>
                </a:solidFill>
              </a:rPr>
              <a:t>1 hour = 3,600 seconds</a:t>
            </a:r>
            <a:endParaRPr>
              <a:solidFill>
                <a:schemeClr val="dk1"/>
              </a:solidFill>
            </a:endParaRPr>
          </a:p>
          <a:p>
            <a:pPr indent="0" lvl="0" marL="0" rtl="0" algn="l">
              <a:spcBef>
                <a:spcPts val="0"/>
              </a:spcBef>
              <a:spcAft>
                <a:spcPts val="0"/>
              </a:spcAft>
              <a:buNone/>
            </a:pPr>
            <a:r>
              <a:t/>
            </a:r>
            <a:endParaRPr>
              <a:solidFill>
                <a:schemeClr val="dk1"/>
              </a:solidFill>
            </a:endParaRPr>
          </a:p>
          <a:p>
            <a:pPr indent="-342900" lvl="0" marL="457200" rtl="0" algn="l">
              <a:spcBef>
                <a:spcPts val="0"/>
              </a:spcBef>
              <a:spcAft>
                <a:spcPts val="0"/>
              </a:spcAft>
              <a:buClr>
                <a:schemeClr val="dk1"/>
              </a:buClr>
              <a:buSzPts val="1800"/>
              <a:buChar char="●"/>
            </a:pPr>
            <a:r>
              <a:rPr lang="en">
                <a:solidFill>
                  <a:schemeClr val="dk1"/>
                </a:solidFill>
              </a:rPr>
              <a:t>Other unit often used in astronomy: Astronomical Unit (AU)</a:t>
            </a:r>
            <a:endParaRPr>
              <a:solidFill>
                <a:schemeClr val="dk1"/>
              </a:solidFill>
            </a:endParaRPr>
          </a:p>
          <a:p>
            <a:pPr indent="-317500" lvl="1" marL="914400" rtl="0" algn="l">
              <a:spcBef>
                <a:spcPts val="0"/>
              </a:spcBef>
              <a:spcAft>
                <a:spcPts val="0"/>
              </a:spcAft>
              <a:buClr>
                <a:schemeClr val="dk1"/>
              </a:buClr>
              <a:buSzPts val="1400"/>
              <a:buChar char="○"/>
            </a:pPr>
            <a:r>
              <a:rPr lang="en">
                <a:solidFill>
                  <a:schemeClr val="dk1"/>
                </a:solidFill>
              </a:rPr>
              <a:t>1 Astronomical unit = distance from Earth to the Sun</a:t>
            </a:r>
            <a:endParaRPr>
              <a:solidFill>
                <a:schemeClr val="dk1"/>
              </a:solidFill>
            </a:endParaRPr>
          </a:p>
          <a:p>
            <a:pPr indent="-317500" lvl="1" marL="914400" rtl="0" algn="l">
              <a:spcBef>
                <a:spcPts val="0"/>
              </a:spcBef>
              <a:spcAft>
                <a:spcPts val="0"/>
              </a:spcAft>
              <a:buClr>
                <a:schemeClr val="dk1"/>
              </a:buClr>
              <a:buSzPts val="1400"/>
              <a:buChar char="○"/>
            </a:pPr>
            <a:r>
              <a:rPr lang="en">
                <a:solidFill>
                  <a:schemeClr val="dk1"/>
                </a:solidFill>
              </a:rPr>
              <a:t>Distance from Earth to the sun = 149,600,000 km ( or 1.496 x 1</a:t>
            </a:r>
            <a:r>
              <a:rPr lang="en">
                <a:solidFill>
                  <a:schemeClr val="dk1"/>
                </a:solidFill>
              </a:rPr>
              <a:t>0</a:t>
            </a:r>
            <a:r>
              <a:rPr baseline="30000" lang="en" sz="1800">
                <a:solidFill>
                  <a:schemeClr val="dk1"/>
                </a:solidFill>
              </a:rPr>
              <a:t>8</a:t>
            </a:r>
            <a:r>
              <a:rPr lang="en">
                <a:solidFill>
                  <a:schemeClr val="dk1"/>
                </a:solidFill>
              </a:rPr>
              <a:t> km)</a:t>
            </a:r>
            <a:endParaRPr>
              <a:solidFill>
                <a:schemeClr val="dk1"/>
              </a:solidFill>
            </a:endParaRPr>
          </a:p>
          <a:p>
            <a:pPr indent="-317500" lvl="1" marL="914400" rtl="0" algn="l">
              <a:spcBef>
                <a:spcPts val="0"/>
              </a:spcBef>
              <a:spcAft>
                <a:spcPts val="0"/>
              </a:spcAft>
              <a:buClr>
                <a:schemeClr val="dk1"/>
              </a:buClr>
              <a:buSzPts val="1400"/>
              <a:buChar char="○"/>
            </a:pPr>
            <a:r>
              <a:rPr lang="en">
                <a:solidFill>
                  <a:schemeClr val="dk1"/>
                </a:solidFill>
              </a:rPr>
              <a:t>1 AU = </a:t>
            </a:r>
            <a:r>
              <a:rPr lang="en">
                <a:solidFill>
                  <a:schemeClr val="dk1"/>
                </a:solidFill>
              </a:rPr>
              <a:t>149,600,000 km</a:t>
            </a:r>
            <a:endParaRPr>
              <a:solidFill>
                <a:schemeClr val="dk1"/>
              </a:solidFill>
            </a:endParaRPr>
          </a:p>
        </p:txBody>
      </p:sp>
      <p:pic>
        <p:nvPicPr>
          <p:cNvPr id="98" name="Google Shape;98;p20"/>
          <p:cNvPicPr preferRelativeResize="0"/>
          <p:nvPr/>
        </p:nvPicPr>
        <p:blipFill>
          <a:blip r:embed="rId3">
            <a:alphaModFix/>
          </a:blip>
          <a:stretch>
            <a:fillRect/>
          </a:stretch>
        </p:blipFill>
        <p:spPr>
          <a:xfrm>
            <a:off x="3371850" y="4076700"/>
            <a:ext cx="5772150" cy="1066800"/>
          </a:xfrm>
          <a:prstGeom prst="rect">
            <a:avLst/>
          </a:prstGeom>
          <a:noFill/>
          <a:ln>
            <a:noFill/>
          </a:ln>
        </p:spPr>
      </p:pic>
      <p:pic>
        <p:nvPicPr>
          <p:cNvPr id="99" name="Google Shape;99;p20"/>
          <p:cNvPicPr preferRelativeResize="0"/>
          <p:nvPr/>
        </p:nvPicPr>
        <p:blipFill rotWithShape="1">
          <a:blip r:embed="rId4">
            <a:alphaModFix/>
          </a:blip>
          <a:srcRect b="14203" l="2830" r="2830" t="14203"/>
          <a:stretch/>
        </p:blipFill>
        <p:spPr>
          <a:xfrm>
            <a:off x="4377475" y="481650"/>
            <a:ext cx="3865325" cy="2200001"/>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3" name="Shape 103"/>
        <p:cNvGrpSpPr/>
        <p:nvPr/>
      </p:nvGrpSpPr>
      <p:grpSpPr>
        <a:xfrm>
          <a:off x="0" y="0"/>
          <a:ext cx="0" cy="0"/>
          <a:chOff x="0" y="0"/>
          <a:chExt cx="0" cy="0"/>
        </a:xfrm>
      </p:grpSpPr>
      <p:sp>
        <p:nvSpPr>
          <p:cNvPr id="104" name="Google Shape;104;p21"/>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Unit Conversions vs. Scale Conversion</a:t>
            </a:r>
            <a:endParaRPr/>
          </a:p>
        </p:txBody>
      </p:sp>
      <p:sp>
        <p:nvSpPr>
          <p:cNvPr id="105" name="Google Shape;105;p21"/>
          <p:cNvSpPr txBox="1"/>
          <p:nvPr>
            <p:ph idx="1" type="body"/>
          </p:nvPr>
        </p:nvSpPr>
        <p:spPr>
          <a:xfrm>
            <a:off x="311700" y="1076275"/>
            <a:ext cx="7561500" cy="3416400"/>
          </a:xfrm>
          <a:prstGeom prst="rect">
            <a:avLst/>
          </a:prstGeom>
        </p:spPr>
        <p:txBody>
          <a:bodyPr anchorCtr="0" anchor="t" bIns="91425" lIns="91425" spcFirstLastPara="1" rIns="91425" wrap="square" tIns="91425">
            <a:noAutofit/>
          </a:bodyPr>
          <a:lstStyle/>
          <a:p>
            <a:pPr indent="-342900" lvl="0" marL="457200" rtl="0" algn="l">
              <a:spcBef>
                <a:spcPts val="1000"/>
              </a:spcBef>
              <a:spcAft>
                <a:spcPts val="0"/>
              </a:spcAft>
              <a:buClr>
                <a:schemeClr val="dk1"/>
              </a:buClr>
              <a:buSzPts val="1800"/>
              <a:buChar char="●"/>
            </a:pPr>
            <a:r>
              <a:rPr lang="en">
                <a:solidFill>
                  <a:schemeClr val="dk1"/>
                </a:solidFill>
              </a:rPr>
              <a:t>Unit Conversion: converting between two sets of units that is ALWAYS TRUE (1000 meter = 1 km)</a:t>
            </a:r>
            <a:endParaRPr>
              <a:solidFill>
                <a:schemeClr val="dk1"/>
              </a:solidFill>
            </a:endParaRPr>
          </a:p>
          <a:p>
            <a:pPr indent="-317500" lvl="1" marL="914400" rtl="0" algn="l">
              <a:spcBef>
                <a:spcPts val="1600"/>
              </a:spcBef>
              <a:spcAft>
                <a:spcPts val="0"/>
              </a:spcAft>
              <a:buClr>
                <a:schemeClr val="dk1"/>
              </a:buClr>
              <a:buSzPts val="1400"/>
              <a:buChar char="○"/>
            </a:pPr>
            <a:r>
              <a:rPr lang="en">
                <a:solidFill>
                  <a:schemeClr val="dk1"/>
                </a:solidFill>
              </a:rPr>
              <a:t>Example: convert 34 kilometers into meters</a:t>
            </a:r>
            <a:endParaRPr>
              <a:solidFill>
                <a:schemeClr val="dk1"/>
              </a:solidFill>
            </a:endParaRPr>
          </a:p>
          <a:p>
            <a:pPr indent="-342900" lvl="0" marL="457200" rtl="0" algn="l">
              <a:spcBef>
                <a:spcPts val="1600"/>
              </a:spcBef>
              <a:spcAft>
                <a:spcPts val="0"/>
              </a:spcAft>
              <a:buClr>
                <a:schemeClr val="dk1"/>
              </a:buClr>
              <a:buSzPts val="1800"/>
              <a:buChar char="●"/>
            </a:pPr>
            <a:r>
              <a:rPr lang="en">
                <a:solidFill>
                  <a:schemeClr val="dk1"/>
                </a:solidFill>
              </a:rPr>
              <a:t>Scale Conversion: using a scale on a map to convert from a measurement on a map to actual size- this varies depending on the scale for that map! </a:t>
            </a:r>
            <a:endParaRPr>
              <a:solidFill>
                <a:schemeClr val="dk1"/>
              </a:solidFill>
            </a:endParaRPr>
          </a:p>
          <a:p>
            <a:pPr indent="-317500" lvl="1" marL="914400" rtl="0" algn="l">
              <a:spcBef>
                <a:spcPts val="1600"/>
              </a:spcBef>
              <a:spcAft>
                <a:spcPts val="1600"/>
              </a:spcAft>
              <a:buClr>
                <a:schemeClr val="dk1"/>
              </a:buClr>
              <a:buSzPts val="1400"/>
              <a:buChar char="○"/>
            </a:pPr>
            <a:r>
              <a:rPr lang="en">
                <a:solidFill>
                  <a:schemeClr val="dk1"/>
                </a:solidFill>
              </a:rPr>
              <a:t>Example: use a map with a scale</a:t>
            </a:r>
            <a:endParaRPr>
              <a:solidFill>
                <a:schemeClr val="dk1"/>
              </a:solidFill>
            </a:endParaRPr>
          </a:p>
        </p:txBody>
      </p:sp>
      <p:sp>
        <p:nvSpPr>
          <p:cNvPr id="106" name="Google Shape;106;p21"/>
          <p:cNvSpPr txBox="1"/>
          <p:nvPr/>
        </p:nvSpPr>
        <p:spPr>
          <a:xfrm>
            <a:off x="306075" y="4357900"/>
            <a:ext cx="1816200" cy="409800"/>
          </a:xfrm>
          <a:prstGeom prst="rect">
            <a:avLst/>
          </a:prstGeom>
          <a:noFill/>
          <a:ln cap="flat" cmpd="sng" w="19050">
            <a:solidFill>
              <a:srgbClr val="FF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sz="1800">
                <a:solidFill>
                  <a:srgbClr val="FF0000"/>
                </a:solidFill>
              </a:rPr>
              <a:t>Question 2 + 6</a:t>
            </a:r>
            <a:endParaRPr sz="1800">
              <a:solidFill>
                <a:srgbClr val="FF0000"/>
              </a:solidFill>
            </a:endParaRPr>
          </a:p>
        </p:txBody>
      </p:sp>
    </p:spTree>
  </p:cSld>
  <p:clrMapOvr>
    <a:masterClrMapping/>
  </p:clrMapOvr>
</p:sld>
</file>

<file path=ppt/theme/theme1.xml><?xml version="1.0" encoding="utf-8"?>
<a:theme xmlns:a="http://schemas.openxmlformats.org/drawingml/2006/main" xmlns:r="http://schemas.openxmlformats.org/officeDocument/2006/relationships" name="Simple Dark">
  <a:themeElements>
    <a:clrScheme name="Simple Dark">
      <a:dk1>
        <a:srgbClr val="FFFFFF"/>
      </a:dk1>
      <a:lt1>
        <a:srgbClr val="212121"/>
      </a:lt1>
      <a:dk2>
        <a:srgbClr val="303030"/>
      </a:dk2>
      <a:lt2>
        <a:srgbClr val="ADADAD"/>
      </a:lt2>
      <a:accent1>
        <a:srgbClr val="009688"/>
      </a:accent1>
      <a:accent2>
        <a:srgbClr val="EEEEEE"/>
      </a:accent2>
      <a:accent3>
        <a:srgbClr val="78909C"/>
      </a:accent3>
      <a:accent4>
        <a:srgbClr val="FFAB40"/>
      </a:accent4>
      <a:accent5>
        <a:srgbClr val="4DD0E1"/>
      </a:accent5>
      <a:accent6>
        <a:srgbClr val="EEFF41"/>
      </a:accent6>
      <a:hlink>
        <a:srgbClr val="4DD0E1"/>
      </a:hlink>
      <a:folHlink>
        <a:srgbClr val="4DD0E1"/>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